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4"/>
  </p:sldMasterIdLst>
  <p:notesMasterIdLst>
    <p:notesMasterId r:id="rId11"/>
  </p:notesMasterIdLst>
  <p:handoutMasterIdLst>
    <p:handoutMasterId r:id="rId12"/>
  </p:handoutMasterIdLst>
  <p:sldIdLst>
    <p:sldId id="8290" r:id="rId5"/>
    <p:sldId id="8292" r:id="rId6"/>
    <p:sldId id="8298" r:id="rId7"/>
    <p:sldId id="8284" r:id="rId8"/>
    <p:sldId id="8287" r:id="rId9"/>
    <p:sldId id="8247" r:id="rId10"/>
  </p:sldIdLst>
  <p:sldSz cx="13439775" cy="7559675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4" userDrawn="1">
          <p15:clr>
            <a:srgbClr val="A4A3A4"/>
          </p15:clr>
        </p15:guide>
        <p15:guide id="2" orient="horz" pos="2699" userDrawn="1">
          <p15:clr>
            <a:srgbClr val="A4A3A4"/>
          </p15:clr>
        </p15:guide>
        <p15:guide id="3" pos="42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2BDBE7-7101-70D7-6718-13FBA66C5E7A}" name="Apostolos Grivas" initials="AG" userId="S::apostolos.grivas@gr.gt.com::bb118da0-233a-4df3-86cd-3e145d375c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hanos Natsikas" initials="TN" lastIdx="3" clrIdx="6">
    <p:extLst>
      <p:ext uri="{19B8F6BF-5375-455C-9EA6-DF929625EA0E}">
        <p15:presenceInfo xmlns:p15="http://schemas.microsoft.com/office/powerpoint/2012/main" userId="S-1-5-21-1435726070-4078354418-3210227521-14107" providerId="AD"/>
      </p:ext>
    </p:extLst>
  </p:cmAuthor>
  <p:cmAuthor id="1" name="Thanos Babis" initials="TB" lastIdx="2" clrIdx="0">
    <p:extLst>
      <p:ext uri="{19B8F6BF-5375-455C-9EA6-DF929625EA0E}">
        <p15:presenceInfo xmlns:p15="http://schemas.microsoft.com/office/powerpoint/2012/main" userId="S-1-5-21-1435726070-4078354418-3210227521-13906" providerId="AD"/>
      </p:ext>
    </p:extLst>
  </p:cmAuthor>
  <p:cmAuthor id="8" name="Νικολόπουλος Κωστής" initials="ΝΚ" lastIdx="9" clrIdx="7">
    <p:extLst>
      <p:ext uri="{19B8F6BF-5375-455C-9EA6-DF929625EA0E}">
        <p15:presenceInfo xmlns:p15="http://schemas.microsoft.com/office/powerpoint/2012/main" userId="S::cni@ldk1.onmicrosoft.com::04f1be96-178e-42b0-aaa4-d49b30b55612" providerId="AD"/>
      </p:ext>
    </p:extLst>
  </p:cmAuthor>
  <p:cmAuthor id="2" name="Chrysa Stavrakaki" initials="CS" lastIdx="2" clrIdx="1">
    <p:extLst>
      <p:ext uri="{19B8F6BF-5375-455C-9EA6-DF929625EA0E}">
        <p15:presenceInfo xmlns:p15="http://schemas.microsoft.com/office/powerpoint/2012/main" userId="S-1-5-21-1435726070-4078354418-3210227521-10670" providerId="AD"/>
      </p:ext>
    </p:extLst>
  </p:cmAuthor>
  <p:cmAuthor id="9" name="Vassilis Karagiannis" initials="VK" lastIdx="2" clrIdx="8">
    <p:extLst>
      <p:ext uri="{19B8F6BF-5375-455C-9EA6-DF929625EA0E}">
        <p15:presenceInfo xmlns:p15="http://schemas.microsoft.com/office/powerpoint/2012/main" userId="S-1-5-21-2021199452-3542638267-3259525249-1279" providerId="AD"/>
      </p:ext>
    </p:extLst>
  </p:cmAuthor>
  <p:cmAuthor id="3" name="John Dimitropoulos" initials="JD" lastIdx="1" clrIdx="2">
    <p:extLst>
      <p:ext uri="{19B8F6BF-5375-455C-9EA6-DF929625EA0E}">
        <p15:presenceInfo xmlns:p15="http://schemas.microsoft.com/office/powerpoint/2012/main" userId="S-1-5-21-1435726070-4078354418-3210227521-13955" providerId="AD"/>
      </p:ext>
    </p:extLst>
  </p:cmAuthor>
  <p:cmAuthor id="4" name="Christodimos Papagiannis" initials="CP" lastIdx="6" clrIdx="3">
    <p:extLst>
      <p:ext uri="{19B8F6BF-5375-455C-9EA6-DF929625EA0E}">
        <p15:presenceInfo xmlns:p15="http://schemas.microsoft.com/office/powerpoint/2012/main" userId="S-1-5-21-1435726070-4078354418-3210227521-14083" providerId="AD"/>
      </p:ext>
    </p:extLst>
  </p:cmAuthor>
  <p:cmAuthor id="5" name="Nikos Frydas" initials="NF" lastIdx="20" clrIdx="4">
    <p:extLst>
      <p:ext uri="{19B8F6BF-5375-455C-9EA6-DF929625EA0E}">
        <p15:presenceInfo xmlns:p15="http://schemas.microsoft.com/office/powerpoint/2012/main" userId="S-1-5-21-1435726070-4078354418-3210227521-13814" providerId="AD"/>
      </p:ext>
    </p:extLst>
  </p:cmAuthor>
  <p:cmAuthor id="6" name="Marios Papalexandrou" initials="MP" lastIdx="1" clrIdx="5">
    <p:extLst>
      <p:ext uri="{19B8F6BF-5375-455C-9EA6-DF929625EA0E}">
        <p15:presenceInfo xmlns:p15="http://schemas.microsoft.com/office/powerpoint/2012/main" userId="S::Marios.Papalexandrou@nngoffshorewind.com::064fb759-63a5-419f-a166-3993537cdf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AD3"/>
    <a:srgbClr val="01A7B5"/>
    <a:srgbClr val="33B9C4"/>
    <a:srgbClr val="B9ABCC"/>
    <a:srgbClr val="4F2D7F"/>
    <a:srgbClr val="CCEDF0"/>
    <a:srgbClr val="99DCE1"/>
    <a:srgbClr val="824BB0"/>
    <a:srgbClr val="F0F6DE"/>
    <a:srgbClr val="DDD4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5268" autoAdjust="0"/>
  </p:normalViewPr>
  <p:slideViewPr>
    <p:cSldViewPr snapToGrid="0">
      <p:cViewPr varScale="1">
        <p:scale>
          <a:sx n="75" d="100"/>
          <a:sy n="75" d="100"/>
        </p:scale>
        <p:origin x="605" y="67"/>
      </p:cViewPr>
      <p:guideLst>
        <p:guide pos="514"/>
        <p:guide orient="horz" pos="2699"/>
        <p:guide pos="42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8864"/>
    </p:cViewPr>
  </p:sorterViewPr>
  <p:notesViewPr>
    <p:cSldViewPr snapToGrid="0">
      <p:cViewPr>
        <p:scale>
          <a:sx n="1" d="2"/>
          <a:sy n="1" d="2"/>
        </p:scale>
        <p:origin x="341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ena Velentza" userId="15c77321-2826-4f7f-bbb8-c27fdbe4ccf3" providerId="ADAL" clId="{9CBA910A-0136-411A-B244-4828D38D3567}"/>
    <pc:docChg chg="modSld">
      <pc:chgData name="Marilena Velentza" userId="15c77321-2826-4f7f-bbb8-c27fdbe4ccf3" providerId="ADAL" clId="{9CBA910A-0136-411A-B244-4828D38D3567}" dt="2022-12-13T12:31:47.374" v="1" actId="207"/>
      <pc:docMkLst>
        <pc:docMk/>
      </pc:docMkLst>
      <pc:sldChg chg="modSp">
        <pc:chgData name="Marilena Velentza" userId="15c77321-2826-4f7f-bbb8-c27fdbe4ccf3" providerId="ADAL" clId="{9CBA910A-0136-411A-B244-4828D38D3567}" dt="2022-12-13T12:31:47.374" v="1" actId="207"/>
        <pc:sldMkLst>
          <pc:docMk/>
          <pc:sldMk cId="3107192949" sldId="8287"/>
        </pc:sldMkLst>
        <pc:spChg chg="mod">
          <ac:chgData name="Marilena Velentza" userId="15c77321-2826-4f7f-bbb8-c27fdbe4ccf3" providerId="ADAL" clId="{9CBA910A-0136-411A-B244-4828D38D3567}" dt="2022-12-13T12:31:41.551" v="0" actId="207"/>
          <ac:spMkLst>
            <pc:docMk/>
            <pc:sldMk cId="3107192949" sldId="8287"/>
            <ac:spMk id="16" creationId="{A15ECF5F-C06D-4349-872C-F7FD7538A750}"/>
          </ac:spMkLst>
        </pc:spChg>
        <pc:spChg chg="mod">
          <ac:chgData name="Marilena Velentza" userId="15c77321-2826-4f7f-bbb8-c27fdbe4ccf3" providerId="ADAL" clId="{9CBA910A-0136-411A-B244-4828D38D3567}" dt="2022-12-13T12:31:47.374" v="1" actId="207"/>
          <ac:spMkLst>
            <pc:docMk/>
            <pc:sldMk cId="3107192949" sldId="8287"/>
            <ac:spMk id="48" creationId="{D378D9F3-BEC3-4F54-9C0E-0B3EE38308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B304A91-4A94-4E69-A3F8-5E1211CC2F55}" type="datetimeFigureOut">
              <a:rPr lang="en-US" smtClean="0">
                <a:latin typeface="Arial" panose="020B0604020202020204" pitchFamily="34" charset="0"/>
              </a:rPr>
              <a:t>12/13/2022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037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1B089F8-E7FD-40A2-A1AA-DCE245FC3A78}" type="datetimeFigureOut">
              <a:rPr lang="en-GB" smtClean="0"/>
              <a:pPr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98D49C3-6639-40F8-82A8-AEF98E89CF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783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49C3-6639-40F8-82A8-AEF98E89CF7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0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49C3-6639-40F8-82A8-AEF98E89CF7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3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FE3B37-BB31-480E-A0B6-17B7F4CF2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876" y="-12652"/>
            <a:ext cx="9510899" cy="7559675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3D1B309-38A4-4D1D-B55C-F6D888D377BD}"/>
              </a:ext>
            </a:extLst>
          </p:cNvPr>
          <p:cNvSpPr/>
          <p:nvPr/>
        </p:nvSpPr>
        <p:spPr>
          <a:xfrm>
            <a:off x="-10275" y="-6326"/>
            <a:ext cx="9610545" cy="7579063"/>
          </a:xfrm>
          <a:custGeom>
            <a:avLst/>
            <a:gdLst>
              <a:gd name="connsiteX0" fmla="*/ 0 w 9305726"/>
              <a:gd name="connsiteY0" fmla="*/ 0 h 7579063"/>
              <a:gd name="connsiteX1" fmla="*/ 7267790 w 9305726"/>
              <a:gd name="connsiteY1" fmla="*/ 0 h 7579063"/>
              <a:gd name="connsiteX2" fmla="*/ 6429492 w 9305726"/>
              <a:gd name="connsiteY2" fmla="*/ 729158 h 7579063"/>
              <a:gd name="connsiteX3" fmla="*/ 6206894 w 9305726"/>
              <a:gd name="connsiteY3" fmla="*/ 4408812 h 7579063"/>
              <a:gd name="connsiteX4" fmla="*/ 9305726 w 9305726"/>
              <a:gd name="connsiteY4" fmla="*/ 7579063 h 7579063"/>
              <a:gd name="connsiteX5" fmla="*/ 0 w 9305726"/>
              <a:gd name="connsiteY5" fmla="*/ 7579063 h 75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5726" h="7579063">
                <a:moveTo>
                  <a:pt x="0" y="0"/>
                </a:moveTo>
                <a:lnTo>
                  <a:pt x="7267790" y="0"/>
                </a:lnTo>
                <a:lnTo>
                  <a:pt x="6429492" y="729158"/>
                </a:lnTo>
                <a:cubicBezTo>
                  <a:pt x="5250944" y="1672339"/>
                  <a:pt x="5150826" y="3328126"/>
                  <a:pt x="6206894" y="4408812"/>
                </a:cubicBezTo>
                <a:lnTo>
                  <a:pt x="9305726" y="7579063"/>
                </a:lnTo>
                <a:lnTo>
                  <a:pt x="0" y="757906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rgbClr val="3D2363">
                  <a:alpha val="80000"/>
                </a:srgbClr>
              </a:gs>
            </a:gsLst>
            <a:lin ang="5400000" scaled="1"/>
            <a:tileRect/>
          </a:gradFill>
          <a:ln w="12704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F8B2630-B4BE-4B35-82CC-6147225B8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008"/>
          <a:stretch>
            <a:fillRect/>
          </a:stretch>
        </p:blipFill>
        <p:spPr>
          <a:xfrm>
            <a:off x="-19513" y="-6326"/>
            <a:ext cx="9612542" cy="7585389"/>
          </a:xfrm>
          <a:custGeom>
            <a:avLst/>
            <a:gdLst>
              <a:gd name="connsiteX0" fmla="*/ 0 w 9291703"/>
              <a:gd name="connsiteY0" fmla="*/ 0 h 7572385"/>
              <a:gd name="connsiteX1" fmla="*/ 9291703 w 9291703"/>
              <a:gd name="connsiteY1" fmla="*/ 0 h 7572385"/>
              <a:gd name="connsiteX2" fmla="*/ 9291703 w 9291703"/>
              <a:gd name="connsiteY2" fmla="*/ 7572385 h 7572385"/>
              <a:gd name="connsiteX3" fmla="*/ 0 w 9291703"/>
              <a:gd name="connsiteY3" fmla="*/ 7572385 h 75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703" h="7572385">
                <a:moveTo>
                  <a:pt x="0" y="0"/>
                </a:moveTo>
                <a:lnTo>
                  <a:pt x="9291703" y="0"/>
                </a:lnTo>
                <a:lnTo>
                  <a:pt x="9291703" y="7572385"/>
                </a:lnTo>
                <a:lnTo>
                  <a:pt x="0" y="7572385"/>
                </a:lnTo>
                <a:close/>
              </a:path>
            </a:pathLst>
          </a:custGeom>
        </p:spPr>
      </p:pic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72907" y="4558440"/>
            <a:ext cx="5523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A7B5"/>
                </a:solidFill>
                <a:latin typeface="+mj-lt"/>
              </a:defRPr>
            </a:lvl1pPr>
            <a:lvl2pPr marL="0" indent="0" algn="l">
              <a:spcBef>
                <a:spcPts val="2263"/>
              </a:spcBef>
              <a:spcAft>
                <a:spcPts val="0"/>
              </a:spcAft>
              <a:buNone/>
              <a:defRPr sz="1508" b="1">
                <a:solidFill>
                  <a:schemeClr val="accent5"/>
                </a:solidFill>
              </a:defRPr>
            </a:lvl2pPr>
            <a:lvl3pPr marL="671893" indent="0" algn="ctr">
              <a:buNone/>
              <a:defRPr sz="1322"/>
            </a:lvl3pPr>
            <a:lvl4pPr marL="1007840" indent="0" algn="ctr">
              <a:buNone/>
              <a:defRPr sz="1175"/>
            </a:lvl4pPr>
            <a:lvl5pPr marL="1343787" indent="0" algn="ctr">
              <a:buNone/>
              <a:defRPr sz="1175"/>
            </a:lvl5pPr>
            <a:lvl6pPr marL="1679733" indent="0" algn="ctr">
              <a:buNone/>
              <a:defRPr sz="1175"/>
            </a:lvl6pPr>
            <a:lvl7pPr marL="2015680" indent="0" algn="ctr">
              <a:buNone/>
              <a:defRPr sz="1175"/>
            </a:lvl7pPr>
            <a:lvl8pPr marL="2351627" indent="0" algn="ctr">
              <a:buNone/>
              <a:defRPr sz="1175"/>
            </a:lvl8pPr>
            <a:lvl9pPr marL="2687573" indent="0" algn="ctr">
              <a:buNone/>
              <a:defRPr sz="1175"/>
            </a:lvl9pPr>
          </a:lstStyle>
          <a:p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246A88-40E7-4ED8-9312-815A9AD1D62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2907" y="2839235"/>
            <a:ext cx="5523612" cy="14893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F2D7F"/>
                </a:solidFill>
                <a:latin typeface="+mn-lt"/>
              </a:defRPr>
            </a:lvl1pPr>
            <a:lvl2pPr algn="l">
              <a:defRPr sz="1400"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Title</a:t>
            </a:r>
          </a:p>
          <a:p>
            <a:pPr lvl="1"/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7" y="740390"/>
            <a:ext cx="3647515" cy="678438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CE27FC-B9A6-4E21-9D8A-2DA07FD4F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07" y="6145457"/>
            <a:ext cx="5523612" cy="276999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Grant Thornton Department</a:t>
            </a:r>
          </a:p>
          <a:p>
            <a:pPr lvl="0"/>
            <a:r>
              <a:rPr lang="en-US"/>
              <a:t>Executive name/title</a:t>
            </a:r>
          </a:p>
          <a:p>
            <a:pPr lvl="0"/>
            <a:r>
              <a:rPr lang="en-US"/>
              <a:t>Date xx/xx/xxxx​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1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5B992-23CB-4C96-969C-B44644EA1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47"/>
            <a:ext cx="13439775" cy="756509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567B01-784A-4537-B87B-BDEEEA294261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89447-766C-4863-AB87-2968A5AAE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48"/>
            <a:ext cx="7708064" cy="7565098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A086CE6-5FF9-4FF5-B4DE-63FAA8C72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CB666E8-3432-4480-AA1C-F87E336AD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EC4CCD-3BBE-4250-9BB1-F73D986464A4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AF5789-BEFF-4EA0-889E-6C2571E665A0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1535202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CA2E6-2A87-4019-B69B-9BCF1C84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79" y="-374"/>
            <a:ext cx="13162495" cy="756004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FEEB32-EA9D-4ED5-A25E-781EF476E68C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4A1309-041B-4C9B-9DFD-42C7AF46A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4"/>
            <a:ext cx="7708064" cy="7565098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585EBF-EA1A-4475-B5F6-BA9AAD8FB7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D1CECD-9A4B-48C2-B772-E5A22BAE20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BA69E6-FA98-4090-A36C-783209D58C89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F4DADF-295F-49A3-92F2-13CB5C0A6030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1428614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15B00-1A27-4389-9808-08C8495A7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2"/>
            <a:ext cx="13439775" cy="7559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6ABD-5402-4DDB-90CB-0D5C5C44C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48"/>
            <a:ext cx="7708064" cy="756509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8F832A-DE2D-4C2C-97BE-352FA6B1E999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4FE581-74E4-4F40-AC3D-3846AE17DD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CD08B29-7E91-469F-A638-BF8FEA4AC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891741-A0CF-4F95-B605-4543E5A19060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78F42E-869E-425B-98FD-1701B19F3BD9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500940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BD7E2-7F6C-4717-A943-93EE6061B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3439773" cy="755967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494454-7603-4861-B2C1-60F32E979FFA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BB3BA-93A8-4BD4-8956-296FE3F6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4"/>
            <a:ext cx="7708064" cy="7565098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8208D3E-9EFB-40AB-A9D4-0D7785C5A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1756009-DAB9-4E55-BC4E-23EDD527D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F72A2D-0DF4-467B-B6DA-BBEFE1BB482F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7A535F-1E8C-408E-9B03-509BDCD09131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408349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A526EEE-F2A8-4C1A-ADD3-66C8ED45F204}"/>
              </a:ext>
            </a:extLst>
          </p:cNvPr>
          <p:cNvSpPr/>
          <p:nvPr userDrawn="1"/>
        </p:nvSpPr>
        <p:spPr>
          <a:xfrm>
            <a:off x="314324" y="381838"/>
            <a:ext cx="12811125" cy="678965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D28BFF-ED7A-4F56-BE9A-CC75313E1F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9002" y="1758297"/>
            <a:ext cx="4321734" cy="400781"/>
          </a:xfrm>
          <a:prstGeom prst="rect">
            <a:avLst/>
          </a:prstGeom>
        </p:spPr>
        <p:txBody>
          <a:bodyPr anchor="ctr" anchorCtr="0"/>
          <a:lstStyle>
            <a:lvl1pPr algn="ctr">
              <a:defRPr b="1"/>
            </a:lvl1pPr>
          </a:lstStyle>
          <a:p>
            <a:pPr lvl="0"/>
            <a:r>
              <a:rPr lang="en-US" dirty="0"/>
              <a:t>Main Title</a:t>
            </a:r>
            <a:endParaRPr lang="el-GR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9929A2D-381E-4D29-BC19-9F4DD7686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553" y="1758297"/>
            <a:ext cx="4257408" cy="400781"/>
          </a:xfrm>
          <a:prstGeom prst="rect">
            <a:avLst/>
          </a:prstGeom>
        </p:spPr>
        <p:txBody>
          <a:bodyPr anchor="ctr" anchorCtr="0"/>
          <a:lstStyle>
            <a:lvl1pPr algn="ctr">
              <a:defRPr b="1"/>
            </a:lvl1pPr>
          </a:lstStyle>
          <a:p>
            <a:pPr lvl="0"/>
            <a:r>
              <a:rPr lang="en-US" dirty="0"/>
              <a:t>Main Title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3F672-9BB2-4C87-8AFF-2994F9366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77" y="0"/>
            <a:ext cx="2938519" cy="755967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7E8BAC-C98E-436D-B110-A9C310B32D76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tx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A307C3-85FC-4359-855B-6D7246BA9E2B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EEBF7A-B3F0-4F0E-9C9B-94DB428B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002" y="573917"/>
            <a:ext cx="8820833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4DF435-4B72-4422-A63B-DC2CC7FA84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61552" y="2354730"/>
            <a:ext cx="4257407" cy="3829346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BAD976-E505-4420-B8B4-B7EA99B50B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38588" y="2355428"/>
            <a:ext cx="4322762" cy="382905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767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10D009-E6FF-4021-8629-8B355941D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"/>
          <a:stretch/>
        </p:blipFill>
        <p:spPr>
          <a:xfrm>
            <a:off x="697235" y="-6371"/>
            <a:ext cx="2938463" cy="75596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C579D2-1593-4A1C-B953-7C9EB1EBF430}"/>
              </a:ext>
            </a:extLst>
          </p:cNvPr>
          <p:cNvSpPr/>
          <p:nvPr userDrawn="1"/>
        </p:nvSpPr>
        <p:spPr>
          <a:xfrm>
            <a:off x="700087" y="0"/>
            <a:ext cx="2938463" cy="7559675"/>
          </a:xfrm>
          <a:prstGeom prst="rect">
            <a:avLst/>
          </a:prstGeom>
          <a:solidFill>
            <a:srgbClr val="44276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26EEE-F2A8-4C1A-ADD3-66C8ED45F204}"/>
              </a:ext>
            </a:extLst>
          </p:cNvPr>
          <p:cNvSpPr/>
          <p:nvPr userDrawn="1"/>
        </p:nvSpPr>
        <p:spPr>
          <a:xfrm>
            <a:off x="314324" y="381838"/>
            <a:ext cx="12811125" cy="678965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E2EE0C-CAF7-411B-9129-C0FF141C1AFC}"/>
              </a:ext>
            </a:extLst>
          </p:cNvPr>
          <p:cNvCxnSpPr>
            <a:cxnSpLocks/>
          </p:cNvCxnSpPr>
          <p:nvPr userDrawn="1"/>
        </p:nvCxnSpPr>
        <p:spPr>
          <a:xfrm>
            <a:off x="700088" y="378292"/>
            <a:ext cx="2938463" cy="3546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07DF7-1130-4A05-878E-C1DDBFB02C91}"/>
              </a:ext>
            </a:extLst>
          </p:cNvPr>
          <p:cNvCxnSpPr>
            <a:cxnSpLocks/>
          </p:cNvCxnSpPr>
          <p:nvPr userDrawn="1"/>
        </p:nvCxnSpPr>
        <p:spPr>
          <a:xfrm>
            <a:off x="700088" y="7171488"/>
            <a:ext cx="293846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E5D7B84-D67B-4B1A-8D99-65F92B4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003" y="573917"/>
            <a:ext cx="8710192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4C418B-8D0E-4FAD-A76B-417454E2737D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tx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41E392-DEB3-4B9B-97FE-7D320A0FD7B1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1A0BC4-ADA9-4CD2-A02E-43407887E8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8588" y="1793875"/>
            <a:ext cx="8710612" cy="502285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69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2Columns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79DBA-1567-4DAE-B691-2F2BB93C66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5575" y="2046288"/>
            <a:ext cx="4150800" cy="4424362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26EEE-F2A8-4C1A-ADD3-66C8ED45F204}"/>
              </a:ext>
            </a:extLst>
          </p:cNvPr>
          <p:cNvSpPr/>
          <p:nvPr userDrawn="1"/>
        </p:nvSpPr>
        <p:spPr>
          <a:xfrm>
            <a:off x="314324" y="381838"/>
            <a:ext cx="12811125" cy="678965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EBC4E93-D9F6-4DDF-8B99-1355626855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5899" y="1658665"/>
            <a:ext cx="4148860" cy="274097"/>
          </a:xfrm>
          <a:prstGeom prst="rect">
            <a:avLst/>
          </a:prstGeom>
          <a:solidFill>
            <a:srgbClr val="00A7B4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FF85FFD-9715-44F2-81CB-AAEBF954BA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761" y="1658665"/>
            <a:ext cx="4174802" cy="274097"/>
          </a:xfrm>
          <a:prstGeom prst="rect">
            <a:avLst/>
          </a:prstGeom>
          <a:solidFill>
            <a:srgbClr val="CBC4BC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D93364-02C2-40FD-B76C-3E14D341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003" y="573917"/>
            <a:ext cx="8776360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F6E393-D27B-4A78-A653-03BD93F04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12" y="-3175"/>
            <a:ext cx="2938519" cy="755967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C7EDE3-4E52-4B3E-AC62-7A0B7F6448B2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tx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64D496-FABF-4363-815C-FA75E43F11FF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9F1EE11-3801-4F4D-BE35-0D4587CB86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64563" y="2046288"/>
            <a:ext cx="4150800" cy="4424362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63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2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0A812E-2B9D-4AE7-ABBE-54108EEE6CB9}"/>
              </a:ext>
            </a:extLst>
          </p:cNvPr>
          <p:cNvSpPr/>
          <p:nvPr userDrawn="1"/>
        </p:nvSpPr>
        <p:spPr>
          <a:xfrm>
            <a:off x="314324" y="381838"/>
            <a:ext cx="12811125" cy="678965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87765C-3466-4E5B-B266-CF400626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64" y="573917"/>
            <a:ext cx="12066823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9231-3B3D-4820-9540-E5103F7D513A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tx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076B49-EF07-4DC7-AFD9-C2FEEF3C3F19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FA97F4-994B-4B6B-A284-910AD7A5CF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770063"/>
            <a:ext cx="5845175" cy="527050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E026915-3AA3-488C-BDE5-C0A0E8C242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2450" y="1770063"/>
            <a:ext cx="5845175" cy="527050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589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3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9F47F9-D1CA-4854-9755-E2C2E554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75" y="111409"/>
            <a:ext cx="12066823" cy="56654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245585-3EDA-44FE-9960-A409F5B531C5}"/>
              </a:ext>
            </a:extLst>
          </p:cNvPr>
          <p:cNvCxnSpPr>
            <a:cxnSpLocks/>
          </p:cNvCxnSpPr>
          <p:nvPr userDrawn="1"/>
        </p:nvCxnSpPr>
        <p:spPr>
          <a:xfrm>
            <a:off x="578025" y="823166"/>
            <a:ext cx="7456981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573FD7-079D-453D-A0D4-EFE0C7E75F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064876"/>
            <a:ext cx="5845175" cy="5975688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8C8AA3-050E-4906-B0A6-E6A4A06C2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5257" y="1064876"/>
            <a:ext cx="5845175" cy="603461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1676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t3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9F47F9-D1CA-4854-9755-E2C2E5542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475" y="169283"/>
            <a:ext cx="12066823" cy="983957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br>
              <a:rPr lang="el-GR" dirty="0"/>
            </a:br>
            <a:r>
              <a:rPr lang="el-GR" dirty="0"/>
              <a:t>και 2η γραμμή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245585-3EDA-44FE-9960-A409F5B531C5}"/>
              </a:ext>
            </a:extLst>
          </p:cNvPr>
          <p:cNvCxnSpPr>
            <a:cxnSpLocks/>
          </p:cNvCxnSpPr>
          <p:nvPr userDrawn="1"/>
        </p:nvCxnSpPr>
        <p:spPr>
          <a:xfrm>
            <a:off x="578025" y="1271566"/>
            <a:ext cx="7456981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9E62D0-A739-4F19-BD51-678978FD1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428406"/>
            <a:ext cx="5845175" cy="5612158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F39D9F3-F454-4D22-B22E-F05BF7059C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6713" y="1428406"/>
            <a:ext cx="5845175" cy="5612153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48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359A39-27CA-85C2-A7D5-3E0030F330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003604" y="-6326"/>
            <a:ext cx="8436170" cy="75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3D1B309-38A4-4D1D-B55C-F6D888D377BD}"/>
              </a:ext>
            </a:extLst>
          </p:cNvPr>
          <p:cNvSpPr/>
          <p:nvPr/>
        </p:nvSpPr>
        <p:spPr>
          <a:xfrm>
            <a:off x="-10275" y="-6326"/>
            <a:ext cx="9610545" cy="7579063"/>
          </a:xfrm>
          <a:custGeom>
            <a:avLst/>
            <a:gdLst>
              <a:gd name="connsiteX0" fmla="*/ 0 w 9305726"/>
              <a:gd name="connsiteY0" fmla="*/ 0 h 7579063"/>
              <a:gd name="connsiteX1" fmla="*/ 7267790 w 9305726"/>
              <a:gd name="connsiteY1" fmla="*/ 0 h 7579063"/>
              <a:gd name="connsiteX2" fmla="*/ 6429492 w 9305726"/>
              <a:gd name="connsiteY2" fmla="*/ 729158 h 7579063"/>
              <a:gd name="connsiteX3" fmla="*/ 6206894 w 9305726"/>
              <a:gd name="connsiteY3" fmla="*/ 4408812 h 7579063"/>
              <a:gd name="connsiteX4" fmla="*/ 9305726 w 9305726"/>
              <a:gd name="connsiteY4" fmla="*/ 7579063 h 7579063"/>
              <a:gd name="connsiteX5" fmla="*/ 0 w 9305726"/>
              <a:gd name="connsiteY5" fmla="*/ 7579063 h 75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5726" h="7579063">
                <a:moveTo>
                  <a:pt x="0" y="0"/>
                </a:moveTo>
                <a:lnTo>
                  <a:pt x="7267790" y="0"/>
                </a:lnTo>
                <a:lnTo>
                  <a:pt x="6429492" y="729158"/>
                </a:lnTo>
                <a:cubicBezTo>
                  <a:pt x="5250944" y="1672339"/>
                  <a:pt x="5150826" y="3328126"/>
                  <a:pt x="6206894" y="4408812"/>
                </a:cubicBezTo>
                <a:lnTo>
                  <a:pt x="9305726" y="7579063"/>
                </a:lnTo>
                <a:lnTo>
                  <a:pt x="0" y="757906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rgbClr val="3D2363">
                  <a:alpha val="80000"/>
                </a:srgbClr>
              </a:gs>
            </a:gsLst>
            <a:lin ang="5400000" scaled="1"/>
            <a:tileRect/>
          </a:gradFill>
          <a:ln w="12704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F8B2630-B4BE-4B35-82CC-6147225B8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008"/>
          <a:stretch>
            <a:fillRect/>
          </a:stretch>
        </p:blipFill>
        <p:spPr>
          <a:xfrm>
            <a:off x="-19513" y="-6326"/>
            <a:ext cx="9612542" cy="7585389"/>
          </a:xfrm>
          <a:custGeom>
            <a:avLst/>
            <a:gdLst>
              <a:gd name="connsiteX0" fmla="*/ 0 w 9291703"/>
              <a:gd name="connsiteY0" fmla="*/ 0 h 7572385"/>
              <a:gd name="connsiteX1" fmla="*/ 9291703 w 9291703"/>
              <a:gd name="connsiteY1" fmla="*/ 0 h 7572385"/>
              <a:gd name="connsiteX2" fmla="*/ 9291703 w 9291703"/>
              <a:gd name="connsiteY2" fmla="*/ 7572385 h 7572385"/>
              <a:gd name="connsiteX3" fmla="*/ 0 w 9291703"/>
              <a:gd name="connsiteY3" fmla="*/ 7572385 h 75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703" h="7572385">
                <a:moveTo>
                  <a:pt x="0" y="0"/>
                </a:moveTo>
                <a:lnTo>
                  <a:pt x="9291703" y="0"/>
                </a:lnTo>
                <a:lnTo>
                  <a:pt x="9291703" y="7572385"/>
                </a:lnTo>
                <a:lnTo>
                  <a:pt x="0" y="7572385"/>
                </a:lnTo>
                <a:close/>
              </a:path>
            </a:pathLst>
          </a:custGeom>
        </p:spPr>
      </p:pic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72907" y="4558440"/>
            <a:ext cx="5523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A7B5"/>
                </a:solidFill>
                <a:latin typeface="+mj-lt"/>
              </a:defRPr>
            </a:lvl1pPr>
            <a:lvl2pPr marL="0" indent="0" algn="l">
              <a:spcBef>
                <a:spcPts val="2263"/>
              </a:spcBef>
              <a:spcAft>
                <a:spcPts val="0"/>
              </a:spcAft>
              <a:buNone/>
              <a:defRPr sz="1508" b="1">
                <a:solidFill>
                  <a:schemeClr val="accent5"/>
                </a:solidFill>
              </a:defRPr>
            </a:lvl2pPr>
            <a:lvl3pPr marL="671893" indent="0" algn="ctr">
              <a:buNone/>
              <a:defRPr sz="1322"/>
            </a:lvl3pPr>
            <a:lvl4pPr marL="1007840" indent="0" algn="ctr">
              <a:buNone/>
              <a:defRPr sz="1175"/>
            </a:lvl4pPr>
            <a:lvl5pPr marL="1343787" indent="0" algn="ctr">
              <a:buNone/>
              <a:defRPr sz="1175"/>
            </a:lvl5pPr>
            <a:lvl6pPr marL="1679733" indent="0" algn="ctr">
              <a:buNone/>
              <a:defRPr sz="1175"/>
            </a:lvl6pPr>
            <a:lvl7pPr marL="2015680" indent="0" algn="ctr">
              <a:buNone/>
              <a:defRPr sz="1175"/>
            </a:lvl7pPr>
            <a:lvl8pPr marL="2351627" indent="0" algn="ctr">
              <a:buNone/>
              <a:defRPr sz="1175"/>
            </a:lvl8pPr>
            <a:lvl9pPr marL="2687573" indent="0" algn="ctr">
              <a:buNone/>
              <a:defRPr sz="1175"/>
            </a:lvl9pPr>
          </a:lstStyle>
          <a:p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246A88-40E7-4ED8-9312-815A9AD1D62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2907" y="2839235"/>
            <a:ext cx="5523612" cy="14893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F2D7F"/>
                </a:solidFill>
                <a:latin typeface="+mn-lt"/>
              </a:defRPr>
            </a:lvl1pPr>
            <a:lvl2pPr algn="l">
              <a:defRPr sz="1400"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Title</a:t>
            </a:r>
          </a:p>
          <a:p>
            <a:pPr lvl="1"/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7" y="740390"/>
            <a:ext cx="3647515" cy="678438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CE27FC-B9A6-4E21-9D8A-2DA07FD4F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07" y="6145457"/>
            <a:ext cx="5523612" cy="276999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Grant Thornton Department</a:t>
            </a:r>
          </a:p>
          <a:p>
            <a:pPr lvl="0"/>
            <a:r>
              <a:rPr lang="en-US"/>
              <a:t>Executive name/title</a:t>
            </a:r>
          </a:p>
          <a:p>
            <a:pPr lvl="0"/>
            <a:r>
              <a:rPr lang="en-US"/>
              <a:t>Date xx/xx/xxxx​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6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3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48A148D-81D3-46CD-AA9C-9E23B8AD0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899" y="0"/>
            <a:ext cx="7127875" cy="75596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A10FCAF-0C24-432F-B7B9-6B25484518B5}"/>
              </a:ext>
            </a:extLst>
          </p:cNvPr>
          <p:cNvSpPr/>
          <p:nvPr userDrawn="1"/>
        </p:nvSpPr>
        <p:spPr>
          <a:xfrm>
            <a:off x="0" y="-2"/>
            <a:ext cx="6400800" cy="755967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93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42290-822B-4465-9B2A-7C47B3705532}"/>
              </a:ext>
            </a:extLst>
          </p:cNvPr>
          <p:cNvSpPr/>
          <p:nvPr userDrawn="1"/>
        </p:nvSpPr>
        <p:spPr>
          <a:xfrm>
            <a:off x="9971311" y="-2"/>
            <a:ext cx="3240000" cy="1890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1DD65-CBFD-4357-BB11-9F82E2DF181D}"/>
              </a:ext>
            </a:extLst>
          </p:cNvPr>
          <p:cNvSpPr/>
          <p:nvPr userDrawn="1"/>
        </p:nvSpPr>
        <p:spPr>
          <a:xfrm>
            <a:off x="9971311" y="1889836"/>
            <a:ext cx="3240000" cy="1890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0DDA5-0F76-43C1-943B-637BF29CE439}"/>
              </a:ext>
            </a:extLst>
          </p:cNvPr>
          <p:cNvSpPr/>
          <p:nvPr userDrawn="1"/>
        </p:nvSpPr>
        <p:spPr>
          <a:xfrm>
            <a:off x="9971311" y="3779834"/>
            <a:ext cx="3240000" cy="1890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7A5E7-BC35-4B04-B165-5828FAE937F2}"/>
              </a:ext>
            </a:extLst>
          </p:cNvPr>
          <p:cNvSpPr/>
          <p:nvPr userDrawn="1"/>
        </p:nvSpPr>
        <p:spPr>
          <a:xfrm>
            <a:off x="9971311" y="5669672"/>
            <a:ext cx="3240000" cy="1890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FFE7A4-6B56-4B8F-A2EA-D206ABDAFC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40487" y="198608"/>
            <a:ext cx="2311400" cy="149262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600"/>
            </a:lvl2pPr>
            <a:lvl3pPr algn="ctr">
              <a:defRPr/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0066EB3-BA80-4D7E-B01C-48ECA7752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40487" y="3978442"/>
            <a:ext cx="2311400" cy="149262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/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1B26744-C861-4D74-986B-467BC0F5DA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40487" y="5868440"/>
            <a:ext cx="2311400" cy="149262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/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l-GR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7DFAF2-D2E5-45B4-B19A-A5F25CD80D81}"/>
              </a:ext>
            </a:extLst>
          </p:cNvPr>
          <p:cNvSpPr/>
          <p:nvPr userDrawn="1"/>
        </p:nvSpPr>
        <p:spPr>
          <a:xfrm flipV="1">
            <a:off x="4470159" y="1292225"/>
            <a:ext cx="3872000" cy="1610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000">
                <a:schemeClr val="accent1"/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23C25E6-8C65-44C0-88CC-DF31DA5E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65" y="270836"/>
            <a:ext cx="5398372" cy="9173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BF83BA-2EC3-4E74-A708-B9100E54D9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801" y="1597308"/>
            <a:ext cx="5397636" cy="5443255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2D45FB1-5A94-4A04-A433-27DB2024CD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40988" y="2089150"/>
            <a:ext cx="2311400" cy="1492250"/>
          </a:xfrm>
        </p:spPr>
        <p:txBody>
          <a:bodyPr anchor="ctr" anchorCtr="0"/>
          <a:lstStyle>
            <a:lvl1pPr algn="ctr">
              <a:defRPr sz="2000" b="1"/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596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3Columns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0A812E-2B9D-4AE7-ABBE-54108EEE6CB9}"/>
              </a:ext>
            </a:extLst>
          </p:cNvPr>
          <p:cNvSpPr/>
          <p:nvPr userDrawn="1"/>
        </p:nvSpPr>
        <p:spPr>
          <a:xfrm>
            <a:off x="314324" y="381838"/>
            <a:ext cx="12811125" cy="678965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4829524-7D3D-4B7B-8386-294089EC95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884" y="1655763"/>
            <a:ext cx="3778819" cy="276999"/>
          </a:xfrm>
          <a:prstGeom prst="rect">
            <a:avLst/>
          </a:prstGeom>
          <a:solidFill>
            <a:srgbClr val="4F2C7E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FA43BDA-DDD0-458E-865C-58683FD41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0477" y="1655763"/>
            <a:ext cx="3778819" cy="276999"/>
          </a:xfrm>
          <a:prstGeom prst="rect">
            <a:avLst/>
          </a:prstGeom>
          <a:solidFill>
            <a:srgbClr val="00A7B4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9EA7C5D-91B7-495B-8AD2-D7F047989C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3070" y="1655762"/>
            <a:ext cx="3778819" cy="276999"/>
          </a:xfrm>
          <a:prstGeom prst="rect">
            <a:avLst/>
          </a:prstGeom>
          <a:solidFill>
            <a:srgbClr val="CBC4BC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10E8D-0C25-4223-AC50-C732040D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64" y="573917"/>
            <a:ext cx="12074772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FC1C7D-84D9-4DFE-AEFB-5B641FB78013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tx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8FEF1D-E6F0-4B38-AC88-B73094E716AE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2431C5-3CC5-4D2B-9ED5-451D23F9BE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" y="2147888"/>
            <a:ext cx="3778250" cy="483711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BBB0AF9-292C-4AB6-82DE-24957B6238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3693" y="2147888"/>
            <a:ext cx="3778250" cy="483711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61F9FF2-DF37-4355-9F14-F17F23305A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1586" y="2147888"/>
            <a:ext cx="3778250" cy="483711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45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87F354-6CF9-46A5-A30B-1F0BCA370293}"/>
              </a:ext>
            </a:extLst>
          </p:cNvPr>
          <p:cNvGrpSpPr/>
          <p:nvPr userDrawn="1"/>
        </p:nvGrpSpPr>
        <p:grpSpPr>
          <a:xfrm>
            <a:off x="8085759" y="2206849"/>
            <a:ext cx="4783961" cy="4770018"/>
            <a:chOff x="7748123" y="1558905"/>
            <a:chExt cx="4957213" cy="4942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2793DD-1474-417F-8921-9875E2B93621}"/>
                </a:ext>
              </a:extLst>
            </p:cNvPr>
            <p:cNvSpPr/>
            <p:nvPr userDrawn="1"/>
          </p:nvSpPr>
          <p:spPr>
            <a:xfrm>
              <a:off x="7990181" y="1558905"/>
              <a:ext cx="4715155" cy="4715155"/>
            </a:xfrm>
            <a:prstGeom prst="rect">
              <a:avLst/>
            </a:prstGeom>
            <a:blipFill dpi="0" rotWithShape="1">
              <a:blip r:embed="rId2" cstate="screen">
                <a:alphaModFix amt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E3B47A-90F3-4CC1-A6A8-B5F42727E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123" y="4160801"/>
              <a:ext cx="2340869" cy="234086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F4382AF-AEB1-4D19-8659-FDAD4550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64" y="573917"/>
            <a:ext cx="12038715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BAE26E6-A677-4FC8-9115-1E30D238F1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799" y="1702340"/>
            <a:ext cx="6455863" cy="5282660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151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_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68FAFB9-679D-4C67-9656-DAE092C09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01058" y="0"/>
            <a:ext cx="12038716" cy="755967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D4EEEC-016F-4A6A-AE97-3631563E2AE8}"/>
              </a:ext>
            </a:extLst>
          </p:cNvPr>
          <p:cNvSpPr/>
          <p:nvPr userDrawn="1"/>
        </p:nvSpPr>
        <p:spPr>
          <a:xfrm>
            <a:off x="0" y="-1"/>
            <a:ext cx="9904175" cy="7559675"/>
          </a:xfrm>
          <a:custGeom>
            <a:avLst/>
            <a:gdLst>
              <a:gd name="connsiteX0" fmla="*/ 0 w 8933015"/>
              <a:gd name="connsiteY0" fmla="*/ 0 h 7559675"/>
              <a:gd name="connsiteX1" fmla="*/ 8804653 w 8933015"/>
              <a:gd name="connsiteY1" fmla="*/ 0 h 7559675"/>
              <a:gd name="connsiteX2" fmla="*/ 7012917 w 8933015"/>
              <a:gd name="connsiteY2" fmla="*/ 1791737 h 7559675"/>
              <a:gd name="connsiteX3" fmla="*/ 7012917 w 8933015"/>
              <a:gd name="connsiteY3" fmla="*/ 5639577 h 7559675"/>
              <a:gd name="connsiteX4" fmla="*/ 8933015 w 8933015"/>
              <a:gd name="connsiteY4" fmla="*/ 7559675 h 7559675"/>
              <a:gd name="connsiteX5" fmla="*/ 0 w 8933015"/>
              <a:gd name="connsiteY5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015" h="7559675">
                <a:moveTo>
                  <a:pt x="0" y="0"/>
                </a:moveTo>
                <a:lnTo>
                  <a:pt x="8804653" y="0"/>
                </a:lnTo>
                <a:lnTo>
                  <a:pt x="7012917" y="1791737"/>
                </a:lnTo>
                <a:cubicBezTo>
                  <a:pt x="5950365" y="2854289"/>
                  <a:pt x="5950365" y="4577026"/>
                  <a:pt x="7012917" y="5639577"/>
                </a:cubicBezTo>
                <a:lnTo>
                  <a:pt x="8933015" y="7559675"/>
                </a:lnTo>
                <a:lnTo>
                  <a:pt x="0" y="7559675"/>
                </a:lnTo>
                <a:close/>
              </a:path>
            </a:pathLst>
          </a:custGeom>
          <a:gradFill>
            <a:gsLst>
              <a:gs pos="27000">
                <a:schemeClr val="accent5"/>
              </a:gs>
              <a:gs pos="100000">
                <a:schemeClr val="accent5">
                  <a:alpha val="3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5B4AE5-7AB5-4285-91CC-80EA110AB334}"/>
              </a:ext>
            </a:extLst>
          </p:cNvPr>
          <p:cNvSpPr/>
          <p:nvPr userDrawn="1"/>
        </p:nvSpPr>
        <p:spPr>
          <a:xfrm>
            <a:off x="0" y="0"/>
            <a:ext cx="9577137" cy="7559675"/>
          </a:xfrm>
          <a:custGeom>
            <a:avLst/>
            <a:gdLst>
              <a:gd name="connsiteX0" fmla="*/ 0 w 8638045"/>
              <a:gd name="connsiteY0" fmla="*/ 0 h 7559675"/>
              <a:gd name="connsiteX1" fmla="*/ 8509684 w 8638045"/>
              <a:gd name="connsiteY1" fmla="*/ 0 h 7559675"/>
              <a:gd name="connsiteX2" fmla="*/ 6717947 w 8638045"/>
              <a:gd name="connsiteY2" fmla="*/ 1791737 h 7559675"/>
              <a:gd name="connsiteX3" fmla="*/ 6717947 w 8638045"/>
              <a:gd name="connsiteY3" fmla="*/ 5639577 h 7559675"/>
              <a:gd name="connsiteX4" fmla="*/ 8638045 w 8638045"/>
              <a:gd name="connsiteY4" fmla="*/ 7559675 h 7559675"/>
              <a:gd name="connsiteX5" fmla="*/ 0 w 8638045"/>
              <a:gd name="connsiteY5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8045" h="7559675">
                <a:moveTo>
                  <a:pt x="0" y="0"/>
                </a:moveTo>
                <a:lnTo>
                  <a:pt x="8509684" y="0"/>
                </a:lnTo>
                <a:lnTo>
                  <a:pt x="6717947" y="1791737"/>
                </a:lnTo>
                <a:cubicBezTo>
                  <a:pt x="5655395" y="2854289"/>
                  <a:pt x="5655395" y="4577026"/>
                  <a:pt x="6717947" y="5639577"/>
                </a:cubicBezTo>
                <a:lnTo>
                  <a:pt x="8638045" y="7559675"/>
                </a:lnTo>
                <a:lnTo>
                  <a:pt x="0" y="7559675"/>
                </a:lnTo>
                <a:close/>
              </a:path>
            </a:pathLst>
          </a:custGeom>
          <a:gradFill flip="none" rotWithShape="1">
            <a:gsLst>
              <a:gs pos="0">
                <a:srgbClr val="4B2B79"/>
              </a:gs>
              <a:gs pos="50000">
                <a:schemeClr val="accent1">
                  <a:alpha val="95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2075B-2B69-4168-B3F2-C2C21281C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884" y="1405219"/>
            <a:ext cx="5804991" cy="42358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A7B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4382AF-AEB1-4D19-8659-FDAD4550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64" y="270836"/>
            <a:ext cx="6803391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5A3107-5132-4F81-B4A5-C7AD263995F1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230104-D515-4A7A-923B-F687CDAB9FD8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F49DEBB-354B-45A4-BBFB-6D007E36FC48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4A94CA-C12A-4006-A073-A3D0E2CA7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001838"/>
            <a:ext cx="5807075" cy="515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226260" marR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>
                <a:solidFill>
                  <a:schemeClr val="bg1"/>
                </a:solidFill>
              </a:defRPr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70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_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7087A-37EB-4887-9D3B-B00374D03C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49512" y="-2"/>
            <a:ext cx="7990262" cy="755967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57F82D-25AF-4D86-882F-89C303FB27A8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2B14C3-30CC-4FD6-9C98-FF3108AEBBB5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92FBCF-5869-4E17-9B88-455F5DAE2CFF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024210-8936-47F4-AF9F-66E1D7AE15B5}"/>
              </a:ext>
            </a:extLst>
          </p:cNvPr>
          <p:cNvSpPr/>
          <p:nvPr userDrawn="1"/>
        </p:nvSpPr>
        <p:spPr>
          <a:xfrm>
            <a:off x="0" y="-1"/>
            <a:ext cx="9904175" cy="7559675"/>
          </a:xfrm>
          <a:custGeom>
            <a:avLst/>
            <a:gdLst>
              <a:gd name="connsiteX0" fmla="*/ 0 w 8933015"/>
              <a:gd name="connsiteY0" fmla="*/ 0 h 7559675"/>
              <a:gd name="connsiteX1" fmla="*/ 8804653 w 8933015"/>
              <a:gd name="connsiteY1" fmla="*/ 0 h 7559675"/>
              <a:gd name="connsiteX2" fmla="*/ 7012917 w 8933015"/>
              <a:gd name="connsiteY2" fmla="*/ 1791737 h 7559675"/>
              <a:gd name="connsiteX3" fmla="*/ 7012917 w 8933015"/>
              <a:gd name="connsiteY3" fmla="*/ 5639577 h 7559675"/>
              <a:gd name="connsiteX4" fmla="*/ 8933015 w 8933015"/>
              <a:gd name="connsiteY4" fmla="*/ 7559675 h 7559675"/>
              <a:gd name="connsiteX5" fmla="*/ 0 w 8933015"/>
              <a:gd name="connsiteY5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015" h="7559675">
                <a:moveTo>
                  <a:pt x="0" y="0"/>
                </a:moveTo>
                <a:lnTo>
                  <a:pt x="8804653" y="0"/>
                </a:lnTo>
                <a:lnTo>
                  <a:pt x="7012917" y="1791737"/>
                </a:lnTo>
                <a:cubicBezTo>
                  <a:pt x="5950365" y="2854289"/>
                  <a:pt x="5950365" y="4577026"/>
                  <a:pt x="7012917" y="5639577"/>
                </a:cubicBezTo>
                <a:lnTo>
                  <a:pt x="8933015" y="7559675"/>
                </a:lnTo>
                <a:lnTo>
                  <a:pt x="0" y="7559675"/>
                </a:lnTo>
                <a:close/>
              </a:path>
            </a:pathLst>
          </a:custGeom>
          <a:gradFill>
            <a:gsLst>
              <a:gs pos="27000">
                <a:schemeClr val="accent5"/>
              </a:gs>
              <a:gs pos="100000">
                <a:schemeClr val="accent5">
                  <a:alpha val="3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1993FF-1880-4DD2-B968-EE47A7609896}"/>
              </a:ext>
            </a:extLst>
          </p:cNvPr>
          <p:cNvSpPr/>
          <p:nvPr userDrawn="1"/>
        </p:nvSpPr>
        <p:spPr>
          <a:xfrm>
            <a:off x="0" y="0"/>
            <a:ext cx="9577137" cy="7559675"/>
          </a:xfrm>
          <a:custGeom>
            <a:avLst/>
            <a:gdLst>
              <a:gd name="connsiteX0" fmla="*/ 0 w 8638045"/>
              <a:gd name="connsiteY0" fmla="*/ 0 h 7559675"/>
              <a:gd name="connsiteX1" fmla="*/ 8509684 w 8638045"/>
              <a:gd name="connsiteY1" fmla="*/ 0 h 7559675"/>
              <a:gd name="connsiteX2" fmla="*/ 6717947 w 8638045"/>
              <a:gd name="connsiteY2" fmla="*/ 1791737 h 7559675"/>
              <a:gd name="connsiteX3" fmla="*/ 6717947 w 8638045"/>
              <a:gd name="connsiteY3" fmla="*/ 5639577 h 7559675"/>
              <a:gd name="connsiteX4" fmla="*/ 8638045 w 8638045"/>
              <a:gd name="connsiteY4" fmla="*/ 7559675 h 7559675"/>
              <a:gd name="connsiteX5" fmla="*/ 0 w 8638045"/>
              <a:gd name="connsiteY5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8045" h="7559675">
                <a:moveTo>
                  <a:pt x="0" y="0"/>
                </a:moveTo>
                <a:lnTo>
                  <a:pt x="8509684" y="0"/>
                </a:lnTo>
                <a:lnTo>
                  <a:pt x="6717947" y="1791737"/>
                </a:lnTo>
                <a:cubicBezTo>
                  <a:pt x="5655395" y="2854289"/>
                  <a:pt x="5655395" y="4577026"/>
                  <a:pt x="6717947" y="5639577"/>
                </a:cubicBezTo>
                <a:lnTo>
                  <a:pt x="8638045" y="7559675"/>
                </a:lnTo>
                <a:lnTo>
                  <a:pt x="0" y="7559675"/>
                </a:lnTo>
                <a:close/>
              </a:path>
            </a:pathLst>
          </a:custGeom>
          <a:gradFill flip="none" rotWithShape="1">
            <a:gsLst>
              <a:gs pos="0">
                <a:srgbClr val="4B2B79"/>
              </a:gs>
              <a:gs pos="50000">
                <a:schemeClr val="accent1">
                  <a:alpha val="95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FB4C5D-CEE5-4BDA-A23E-45A0EFDA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64" y="270836"/>
            <a:ext cx="6803391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52A9947-ECE5-4228-BBFC-2EA3385A27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001838"/>
            <a:ext cx="5807075" cy="515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226260" marR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>
                <a:solidFill>
                  <a:schemeClr val="bg1"/>
                </a:solidFill>
              </a:defRPr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l-GR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07E6D2F-4C7B-44BD-B224-8A78B1054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884" y="1405219"/>
            <a:ext cx="5804991" cy="42358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A7B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70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2_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6E804A5-7DC7-4752-91E4-05A2F0909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78" t="3766" b="3432"/>
          <a:stretch/>
        </p:blipFill>
        <p:spPr>
          <a:xfrm>
            <a:off x="8945185" y="0"/>
            <a:ext cx="3257551" cy="7559675"/>
          </a:xfrm>
          <a:prstGeom prst="rect">
            <a:avLst/>
          </a:prstGeom>
          <a:noFill/>
          <a:effectLst>
            <a:outerShdw blurRad="76200" dist="76200" algn="l" rotWithShape="0">
              <a:prstClr val="black">
                <a:alpha val="21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B624D2-EC51-4982-AD4D-16ABD8047B02}"/>
              </a:ext>
            </a:extLst>
          </p:cNvPr>
          <p:cNvCxnSpPr>
            <a:cxnSpLocks/>
          </p:cNvCxnSpPr>
          <p:nvPr userDrawn="1"/>
        </p:nvCxnSpPr>
        <p:spPr>
          <a:xfrm>
            <a:off x="10405645" y="3783881"/>
            <a:ext cx="1407253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ECC15B-540C-44B7-80CE-F6F24008B9BC}"/>
              </a:ext>
            </a:extLst>
          </p:cNvPr>
          <p:cNvCxnSpPr>
            <a:cxnSpLocks/>
            <a:stCxn id="16" idx="7"/>
          </p:cNvCxnSpPr>
          <p:nvPr userDrawn="1"/>
        </p:nvCxnSpPr>
        <p:spPr>
          <a:xfrm flipV="1">
            <a:off x="9971162" y="1519305"/>
            <a:ext cx="1378155" cy="12001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F2DE398-E8AC-4695-B3F4-B562C705A1FC}"/>
              </a:ext>
            </a:extLst>
          </p:cNvPr>
          <p:cNvSpPr/>
          <p:nvPr userDrawn="1"/>
        </p:nvSpPr>
        <p:spPr>
          <a:xfrm>
            <a:off x="10622283" y="786174"/>
            <a:ext cx="1386185" cy="1386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6A77B1-46F4-423A-A28F-FCBD56B50A85}"/>
              </a:ext>
            </a:extLst>
          </p:cNvPr>
          <p:cNvCxnSpPr>
            <a:cxnSpLocks/>
            <a:stCxn id="16" idx="5"/>
          </p:cNvCxnSpPr>
          <p:nvPr userDrawn="1"/>
        </p:nvCxnSpPr>
        <p:spPr>
          <a:xfrm>
            <a:off x="9971162" y="4883237"/>
            <a:ext cx="1429239" cy="11343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BEBD4E-65AE-4669-8FAF-BEA152923F35}"/>
              </a:ext>
            </a:extLst>
          </p:cNvPr>
          <p:cNvSpPr/>
          <p:nvPr userDrawn="1"/>
        </p:nvSpPr>
        <p:spPr>
          <a:xfrm>
            <a:off x="11412926" y="3077528"/>
            <a:ext cx="1386185" cy="1386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DDFBA7-A19D-4352-AF4C-8C8FDC5CEA4D}"/>
              </a:ext>
            </a:extLst>
          </p:cNvPr>
          <p:cNvSpPr/>
          <p:nvPr userDrawn="1"/>
        </p:nvSpPr>
        <p:spPr>
          <a:xfrm>
            <a:off x="10673527" y="5385587"/>
            <a:ext cx="1386185" cy="1386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0C59E7-8A68-4AF9-8EC0-B3C2CAB80B0D}"/>
              </a:ext>
            </a:extLst>
          </p:cNvPr>
          <p:cNvSpPr/>
          <p:nvPr userDrawn="1"/>
        </p:nvSpPr>
        <p:spPr>
          <a:xfrm flipH="1" flipV="1">
            <a:off x="7381145" y="2261267"/>
            <a:ext cx="3059264" cy="3059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794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2597C6-BA15-4A3F-9F49-83F1DAA8C8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59289" y="2271364"/>
            <a:ext cx="3060000" cy="306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A70A2E6-99BC-444D-B777-481D7B66EB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661186" y="5396256"/>
            <a:ext cx="1386000" cy="138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3E35194-FA7F-446E-AA8C-BA3843E4B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400401" y="3077529"/>
            <a:ext cx="1386184" cy="13861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90B792-5BB7-4BF4-A36C-0C9A3724744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09664" y="775505"/>
            <a:ext cx="1386000" cy="138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5FDE54F-93E3-49C3-AF33-C4D3A06B8200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703F0D1-9B57-4E36-9820-DA5180C3C34E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F1B8BFD-0C49-4F20-B1C7-D6B31293C021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7E0AB-0894-44DC-96A2-F1ACB1DB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5" y="130247"/>
            <a:ext cx="7811963" cy="56654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9176C8-2C4C-4FB2-9E54-67A5A2DEC670}"/>
              </a:ext>
            </a:extLst>
          </p:cNvPr>
          <p:cNvCxnSpPr>
            <a:cxnSpLocks/>
          </p:cNvCxnSpPr>
          <p:nvPr userDrawn="1"/>
        </p:nvCxnSpPr>
        <p:spPr>
          <a:xfrm>
            <a:off x="576314" y="842004"/>
            <a:ext cx="7456983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40DD02C-E159-457A-A39A-70528A3533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213" y="1068388"/>
            <a:ext cx="6229350" cy="598011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788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t2_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6E804A5-7DC7-4752-91E4-05A2F0909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78" t="3766" b="3432"/>
          <a:stretch/>
        </p:blipFill>
        <p:spPr>
          <a:xfrm>
            <a:off x="8945185" y="0"/>
            <a:ext cx="3257551" cy="7559675"/>
          </a:xfrm>
          <a:prstGeom prst="rect">
            <a:avLst/>
          </a:prstGeom>
          <a:noFill/>
          <a:effectLst>
            <a:outerShdw blurRad="76200" dist="76200" algn="l" rotWithShape="0">
              <a:prstClr val="black">
                <a:alpha val="21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B624D2-EC51-4982-AD4D-16ABD8047B02}"/>
              </a:ext>
            </a:extLst>
          </p:cNvPr>
          <p:cNvCxnSpPr>
            <a:cxnSpLocks/>
          </p:cNvCxnSpPr>
          <p:nvPr userDrawn="1"/>
        </p:nvCxnSpPr>
        <p:spPr>
          <a:xfrm>
            <a:off x="10405645" y="3783881"/>
            <a:ext cx="1407253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ECC15B-540C-44B7-80CE-F6F24008B9BC}"/>
              </a:ext>
            </a:extLst>
          </p:cNvPr>
          <p:cNvCxnSpPr>
            <a:cxnSpLocks/>
            <a:stCxn id="16" idx="7"/>
          </p:cNvCxnSpPr>
          <p:nvPr userDrawn="1"/>
        </p:nvCxnSpPr>
        <p:spPr>
          <a:xfrm flipV="1">
            <a:off x="9971162" y="1519305"/>
            <a:ext cx="1378155" cy="120018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F2DE398-E8AC-4695-B3F4-B562C705A1FC}"/>
              </a:ext>
            </a:extLst>
          </p:cNvPr>
          <p:cNvSpPr/>
          <p:nvPr userDrawn="1"/>
        </p:nvSpPr>
        <p:spPr>
          <a:xfrm>
            <a:off x="10622283" y="786174"/>
            <a:ext cx="1386185" cy="1386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6A77B1-46F4-423A-A28F-FCBD56B50A85}"/>
              </a:ext>
            </a:extLst>
          </p:cNvPr>
          <p:cNvCxnSpPr>
            <a:cxnSpLocks/>
            <a:stCxn id="16" idx="5"/>
          </p:cNvCxnSpPr>
          <p:nvPr userDrawn="1"/>
        </p:nvCxnSpPr>
        <p:spPr>
          <a:xfrm>
            <a:off x="9971162" y="4883237"/>
            <a:ext cx="1429239" cy="11343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BEBD4E-65AE-4669-8FAF-BEA152923F35}"/>
              </a:ext>
            </a:extLst>
          </p:cNvPr>
          <p:cNvSpPr/>
          <p:nvPr userDrawn="1"/>
        </p:nvSpPr>
        <p:spPr>
          <a:xfrm>
            <a:off x="11412926" y="3077528"/>
            <a:ext cx="1386185" cy="1386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DDFBA7-A19D-4352-AF4C-8C8FDC5CEA4D}"/>
              </a:ext>
            </a:extLst>
          </p:cNvPr>
          <p:cNvSpPr/>
          <p:nvPr userDrawn="1"/>
        </p:nvSpPr>
        <p:spPr>
          <a:xfrm>
            <a:off x="10673527" y="5385587"/>
            <a:ext cx="1386185" cy="13861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0C59E7-8A68-4AF9-8EC0-B3C2CAB80B0D}"/>
              </a:ext>
            </a:extLst>
          </p:cNvPr>
          <p:cNvSpPr/>
          <p:nvPr userDrawn="1"/>
        </p:nvSpPr>
        <p:spPr>
          <a:xfrm flipH="1" flipV="1">
            <a:off x="7381145" y="2261267"/>
            <a:ext cx="3059264" cy="3059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79400">
              <a:srgbClr val="9DD9DE">
                <a:alpha val="8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2597C6-BA15-4A3F-9F49-83F1DAA8C8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59289" y="2271364"/>
            <a:ext cx="3060000" cy="306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A70A2E6-99BC-444D-B777-481D7B66EB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661186" y="5396256"/>
            <a:ext cx="1386000" cy="138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3E35194-FA7F-446E-AA8C-BA3843E4B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400401" y="3077529"/>
            <a:ext cx="1386184" cy="13861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90B792-5BB7-4BF4-A36C-0C9A3724744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09664" y="775505"/>
            <a:ext cx="1386000" cy="138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5FDE54F-93E3-49C3-AF33-C4D3A06B8200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703F0D1-9B57-4E36-9820-DA5180C3C34E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F1B8BFD-0C49-4F20-B1C7-D6B31293C021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7E0AB-0894-44DC-96A2-F1ACB1DB0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65" y="130246"/>
            <a:ext cx="7811963" cy="980921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br>
              <a:rPr lang="en-US" dirty="0"/>
            </a:br>
            <a:r>
              <a:rPr lang="el-GR" dirty="0"/>
              <a:t>για 2 γραμμές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9176C8-2C4C-4FB2-9E54-67A5A2DEC670}"/>
              </a:ext>
            </a:extLst>
          </p:cNvPr>
          <p:cNvCxnSpPr>
            <a:cxnSpLocks/>
          </p:cNvCxnSpPr>
          <p:nvPr userDrawn="1"/>
        </p:nvCxnSpPr>
        <p:spPr>
          <a:xfrm>
            <a:off x="576314" y="1203954"/>
            <a:ext cx="7456983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7F80C4A-F5FA-4A33-8BDF-31A1157488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213" y="1447760"/>
            <a:ext cx="6229350" cy="5600739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011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2_Text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69E029A-E216-4BE4-ACCE-61CD78E9A3FE}"/>
              </a:ext>
            </a:extLst>
          </p:cNvPr>
          <p:cNvSpPr/>
          <p:nvPr userDrawn="1"/>
        </p:nvSpPr>
        <p:spPr>
          <a:xfrm rot="5400000">
            <a:off x="45875" y="940445"/>
            <a:ext cx="6360419" cy="6452172"/>
          </a:xfrm>
          <a:prstGeom prst="round2SameRect">
            <a:avLst>
              <a:gd name="adj1" fmla="val 4552"/>
              <a:gd name="adj2" fmla="val 0"/>
            </a:avLst>
          </a:prstGeom>
          <a:gradFill flip="none" rotWithShape="1">
            <a:gsLst>
              <a:gs pos="100000">
                <a:srgbClr val="DDD5E5"/>
              </a:gs>
              <a:gs pos="0">
                <a:srgbClr val="BAABC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780083CE-D5DA-45A0-AF26-D1A701F9E3E0}"/>
              </a:ext>
            </a:extLst>
          </p:cNvPr>
          <p:cNvSpPr/>
          <p:nvPr/>
        </p:nvSpPr>
        <p:spPr>
          <a:xfrm flipH="1">
            <a:off x="11240220" y="1345915"/>
            <a:ext cx="2107179" cy="1822820"/>
          </a:xfrm>
          <a:custGeom>
            <a:avLst/>
            <a:gdLst>
              <a:gd name="connsiteX0" fmla="*/ 7144 w 2752725"/>
              <a:gd name="connsiteY0" fmla="*/ 361025 h 2381250"/>
              <a:gd name="connsiteX1" fmla="*/ 7144 w 2752725"/>
              <a:gd name="connsiteY1" fmla="*/ 1309810 h 2381250"/>
              <a:gd name="connsiteX2" fmla="*/ 286226 w 2752725"/>
              <a:gd name="connsiteY2" fmla="*/ 1655949 h 2381250"/>
              <a:gd name="connsiteX3" fmla="*/ 634079 w 2752725"/>
              <a:gd name="connsiteY3" fmla="*/ 1763391 h 2381250"/>
              <a:gd name="connsiteX4" fmla="*/ 668369 w 2752725"/>
              <a:gd name="connsiteY4" fmla="*/ 1780155 h 2381250"/>
              <a:gd name="connsiteX5" fmla="*/ 1005650 w 2752725"/>
              <a:gd name="connsiteY5" fmla="*/ 1976370 h 2381250"/>
              <a:gd name="connsiteX6" fmla="*/ 1304735 w 2752725"/>
              <a:gd name="connsiteY6" fmla="*/ 2254595 h 2381250"/>
              <a:gd name="connsiteX7" fmla="*/ 1752410 w 2752725"/>
              <a:gd name="connsiteY7" fmla="*/ 2333081 h 2381250"/>
              <a:gd name="connsiteX8" fmla="*/ 2572703 w 2752725"/>
              <a:gd name="connsiteY8" fmla="*/ 1859498 h 2381250"/>
              <a:gd name="connsiteX9" fmla="*/ 2702263 w 2752725"/>
              <a:gd name="connsiteY9" fmla="*/ 1376135 h 2381250"/>
              <a:gd name="connsiteX10" fmla="*/ 2677478 w 2752725"/>
              <a:gd name="connsiteY10" fmla="*/ 1338861 h 2381250"/>
              <a:gd name="connsiteX11" fmla="*/ 411099 w 2752725"/>
              <a:gd name="connsiteY11" fmla="*/ 10695 h 2381250"/>
              <a:gd name="connsiteX12" fmla="*/ 10650 w 2752725"/>
              <a:gd name="connsiteY12" fmla="*/ 311702 h 2381250"/>
              <a:gd name="connsiteX13" fmla="*/ 7144 w 2752725"/>
              <a:gd name="connsiteY13" fmla="*/ 361025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2725" h="2381250">
                <a:moveTo>
                  <a:pt x="7144" y="361025"/>
                </a:moveTo>
                <a:lnTo>
                  <a:pt x="7144" y="1309810"/>
                </a:lnTo>
                <a:cubicBezTo>
                  <a:pt x="7144" y="1476498"/>
                  <a:pt x="122777" y="1623183"/>
                  <a:pt x="286226" y="1655949"/>
                </a:cubicBezTo>
                <a:cubicBezTo>
                  <a:pt x="405521" y="1679874"/>
                  <a:pt x="522072" y="1715874"/>
                  <a:pt x="634079" y="1763391"/>
                </a:cubicBezTo>
                <a:cubicBezTo>
                  <a:pt x="645792" y="1768381"/>
                  <a:pt x="657237" y="1773977"/>
                  <a:pt x="668369" y="1780155"/>
                </a:cubicBezTo>
                <a:cubicBezTo>
                  <a:pt x="732854" y="1815683"/>
                  <a:pt x="962120" y="1942842"/>
                  <a:pt x="1005650" y="1976370"/>
                </a:cubicBezTo>
                <a:cubicBezTo>
                  <a:pt x="1115426" y="2057646"/>
                  <a:pt x="1215747" y="2150971"/>
                  <a:pt x="1304735" y="2254595"/>
                </a:cubicBezTo>
                <a:cubicBezTo>
                  <a:pt x="1415520" y="2385269"/>
                  <a:pt x="1603779" y="2418274"/>
                  <a:pt x="1752410" y="2333081"/>
                </a:cubicBezTo>
                <a:lnTo>
                  <a:pt x="2572703" y="1859498"/>
                </a:lnTo>
                <a:cubicBezTo>
                  <a:pt x="2741957" y="1761798"/>
                  <a:pt x="2799963" y="1545389"/>
                  <a:pt x="2702263" y="1376135"/>
                </a:cubicBezTo>
                <a:cubicBezTo>
                  <a:pt x="2694796" y="1363200"/>
                  <a:pt x="2686518" y="1350750"/>
                  <a:pt x="2677478" y="1338861"/>
                </a:cubicBezTo>
                <a:cubicBezTo>
                  <a:pt x="2126763" y="614548"/>
                  <a:pt x="1312165" y="137169"/>
                  <a:pt x="411099" y="10695"/>
                </a:cubicBezTo>
                <a:cubicBezTo>
                  <a:pt x="217397" y="-16765"/>
                  <a:pt x="38110" y="118001"/>
                  <a:pt x="10650" y="311702"/>
                </a:cubicBezTo>
                <a:cubicBezTo>
                  <a:pt x="8334" y="328041"/>
                  <a:pt x="7162" y="344522"/>
                  <a:pt x="7144" y="36102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4" name="Graphic 6">
            <a:extLst>
              <a:ext uri="{FF2B5EF4-FFF2-40B4-BE49-F238E27FC236}">
                <a16:creationId xmlns:a16="http://schemas.microsoft.com/office/drawing/2014/main" id="{F61E51CC-2EDB-46DC-9D33-3AD3313E2D0A}"/>
              </a:ext>
            </a:extLst>
          </p:cNvPr>
          <p:cNvSpPr/>
          <p:nvPr/>
        </p:nvSpPr>
        <p:spPr>
          <a:xfrm flipH="1">
            <a:off x="10753961" y="2782856"/>
            <a:ext cx="1348886" cy="2296754"/>
          </a:xfrm>
          <a:custGeom>
            <a:avLst/>
            <a:gdLst>
              <a:gd name="connsiteX0" fmla="*/ 102382 w 1762125"/>
              <a:gd name="connsiteY0" fmla="*/ 1298411 h 3000375"/>
              <a:gd name="connsiteX1" fmla="*/ 23896 w 1762125"/>
              <a:gd name="connsiteY1" fmla="*/ 938747 h 3000375"/>
              <a:gd name="connsiteX2" fmla="*/ 164580 w 1762125"/>
              <a:gd name="connsiteY2" fmla="*/ 562796 h 3000375"/>
              <a:gd name="connsiteX3" fmla="*/ 1053929 w 1762125"/>
              <a:gd name="connsiteY3" fmla="*/ 49398 h 3000375"/>
              <a:gd name="connsiteX4" fmla="*/ 1485665 w 1762125"/>
              <a:gd name="connsiteY4" fmla="*/ 165529 h 3000375"/>
              <a:gd name="connsiteX5" fmla="*/ 1504938 w 1762125"/>
              <a:gd name="connsiteY5" fmla="*/ 205132 h 3000375"/>
              <a:gd name="connsiteX6" fmla="*/ 1757160 w 1762125"/>
              <a:gd name="connsiteY6" fmla="*/ 1502818 h 3000375"/>
              <a:gd name="connsiteX7" fmla="*/ 1504938 w 1762125"/>
              <a:gd name="connsiteY7" fmla="*/ 2800599 h 3000375"/>
              <a:gd name="connsiteX8" fmla="*/ 1093486 w 1762125"/>
              <a:gd name="connsiteY8" fmla="*/ 2975841 h 3000375"/>
              <a:gd name="connsiteX9" fmla="*/ 1053929 w 1762125"/>
              <a:gd name="connsiteY9" fmla="*/ 2956619 h 3000375"/>
              <a:gd name="connsiteX10" fmla="*/ 164580 w 1762125"/>
              <a:gd name="connsiteY10" fmla="*/ 2443221 h 3000375"/>
              <a:gd name="connsiteX11" fmla="*/ 23896 w 1762125"/>
              <a:gd name="connsiteY11" fmla="*/ 2066984 h 3000375"/>
              <a:gd name="connsiteX12" fmla="*/ 100096 w 1762125"/>
              <a:gd name="connsiteY12" fmla="*/ 1724084 h 3000375"/>
              <a:gd name="connsiteX13" fmla="*/ 106287 w 1762125"/>
              <a:gd name="connsiteY13" fmla="*/ 1690079 h 3000375"/>
              <a:gd name="connsiteX14" fmla="*/ 102382 w 1762125"/>
              <a:gd name="connsiteY14" fmla="*/ 1298411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125" h="3000375">
                <a:moveTo>
                  <a:pt x="102382" y="1298411"/>
                </a:moveTo>
                <a:cubicBezTo>
                  <a:pt x="88531" y="1176164"/>
                  <a:pt x="62232" y="1055651"/>
                  <a:pt x="23896" y="938747"/>
                </a:cubicBezTo>
                <a:cubicBezTo>
                  <a:pt x="-24244" y="795925"/>
                  <a:pt x="34506" y="638928"/>
                  <a:pt x="164580" y="562796"/>
                </a:cubicBezTo>
                <a:lnTo>
                  <a:pt x="1053929" y="49398"/>
                </a:lnTo>
                <a:cubicBezTo>
                  <a:pt x="1205219" y="-37754"/>
                  <a:pt x="1398513" y="14240"/>
                  <a:pt x="1485665" y="165529"/>
                </a:cubicBezTo>
                <a:cubicBezTo>
                  <a:pt x="1493002" y="178266"/>
                  <a:pt x="1499442" y="191499"/>
                  <a:pt x="1504938" y="205132"/>
                </a:cubicBezTo>
                <a:cubicBezTo>
                  <a:pt x="1672090" y="617328"/>
                  <a:pt x="1757744" y="1058020"/>
                  <a:pt x="1757160" y="1502818"/>
                </a:cubicBezTo>
                <a:cubicBezTo>
                  <a:pt x="1757744" y="1947646"/>
                  <a:pt x="1672090" y="2388370"/>
                  <a:pt x="1504938" y="2800599"/>
                </a:cubicBezTo>
                <a:cubicBezTo>
                  <a:pt x="1439711" y="2962610"/>
                  <a:pt x="1255497" y="3041069"/>
                  <a:pt x="1093486" y="2975841"/>
                </a:cubicBezTo>
                <a:cubicBezTo>
                  <a:pt x="1079870" y="2970359"/>
                  <a:pt x="1066653" y="2963937"/>
                  <a:pt x="1053929" y="2956619"/>
                </a:cubicBezTo>
                <a:lnTo>
                  <a:pt x="164580" y="2443221"/>
                </a:lnTo>
                <a:cubicBezTo>
                  <a:pt x="34401" y="2367036"/>
                  <a:pt x="-24359" y="2209890"/>
                  <a:pt x="23896" y="2066984"/>
                </a:cubicBezTo>
                <a:cubicBezTo>
                  <a:pt x="60377" y="1955431"/>
                  <a:pt x="85898" y="1840588"/>
                  <a:pt x="100096" y="1724084"/>
                </a:cubicBezTo>
                <a:cubicBezTo>
                  <a:pt x="101551" y="1712646"/>
                  <a:pt x="103617" y="1701295"/>
                  <a:pt x="106287" y="1690079"/>
                </a:cubicBezTo>
                <a:cubicBezTo>
                  <a:pt x="144387" y="1527202"/>
                  <a:pt x="102382" y="1298411"/>
                  <a:pt x="102382" y="129841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81C26F0B-C713-4966-AE3C-A5B6A12506A4}"/>
              </a:ext>
            </a:extLst>
          </p:cNvPr>
          <p:cNvSpPr/>
          <p:nvPr/>
        </p:nvSpPr>
        <p:spPr>
          <a:xfrm flipH="1">
            <a:off x="11240217" y="4693329"/>
            <a:ext cx="2107179" cy="1822820"/>
          </a:xfrm>
          <a:custGeom>
            <a:avLst/>
            <a:gdLst>
              <a:gd name="connsiteX0" fmla="*/ 1005558 w 2752725"/>
              <a:gd name="connsiteY0" fmla="*/ 408381 h 2381250"/>
              <a:gd name="connsiteX1" fmla="*/ 1300833 w 2752725"/>
              <a:gd name="connsiteY1" fmla="*/ 135109 h 2381250"/>
              <a:gd name="connsiteX2" fmla="*/ 1758033 w 2752725"/>
              <a:gd name="connsiteY2" fmla="*/ 54908 h 2381250"/>
              <a:gd name="connsiteX3" fmla="*/ 2564896 w 2752725"/>
              <a:gd name="connsiteY3" fmla="*/ 520776 h 2381250"/>
              <a:gd name="connsiteX4" fmla="*/ 2698288 w 2752725"/>
              <a:gd name="connsiteY4" fmla="*/ 1013988 h 2381250"/>
              <a:gd name="connsiteX5" fmla="*/ 2672434 w 2752725"/>
              <a:gd name="connsiteY5" fmla="*/ 1052938 h 2381250"/>
              <a:gd name="connsiteX6" fmla="*/ 420057 w 2752725"/>
              <a:gd name="connsiteY6" fmla="*/ 2372817 h 2381250"/>
              <a:gd name="connsiteX7" fmla="*/ 10753 w 2752725"/>
              <a:gd name="connsiteY7" fmla="*/ 2065431 h 2381250"/>
              <a:gd name="connsiteX8" fmla="*/ 7148 w 2752725"/>
              <a:gd name="connsiteY8" fmla="*/ 2014678 h 2381250"/>
              <a:gd name="connsiteX9" fmla="*/ 7148 w 2752725"/>
              <a:gd name="connsiteY9" fmla="*/ 1081227 h 2381250"/>
              <a:gd name="connsiteX10" fmla="*/ 292136 w 2752725"/>
              <a:gd name="connsiteY10" fmla="*/ 727850 h 2381250"/>
              <a:gd name="connsiteX11" fmla="*/ 638560 w 2752725"/>
              <a:gd name="connsiteY11" fmla="*/ 619741 h 2381250"/>
              <a:gd name="connsiteX12" fmla="*/ 664564 w 2752725"/>
              <a:gd name="connsiteY12" fmla="*/ 607454 h 2381250"/>
              <a:gd name="connsiteX13" fmla="*/ 1005558 w 2752725"/>
              <a:gd name="connsiteY13" fmla="*/ 408381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2725" h="2381250">
                <a:moveTo>
                  <a:pt x="1005558" y="408381"/>
                </a:moveTo>
                <a:cubicBezTo>
                  <a:pt x="1113704" y="328390"/>
                  <a:pt x="1212724" y="236749"/>
                  <a:pt x="1300833" y="135109"/>
                </a:cubicBezTo>
                <a:cubicBezTo>
                  <a:pt x="1414178" y="2013"/>
                  <a:pt x="1606156" y="-31663"/>
                  <a:pt x="1758033" y="54908"/>
                </a:cubicBezTo>
                <a:lnTo>
                  <a:pt x="2564896" y="520776"/>
                </a:lnTo>
                <a:cubicBezTo>
                  <a:pt x="2737928" y="620138"/>
                  <a:pt x="2797650" y="840956"/>
                  <a:pt x="2698288" y="1013988"/>
                </a:cubicBezTo>
                <a:cubicBezTo>
                  <a:pt x="2690520" y="1027516"/>
                  <a:pt x="2681884" y="1040527"/>
                  <a:pt x="2672434" y="1052938"/>
                </a:cubicBezTo>
                <a:cubicBezTo>
                  <a:pt x="2123553" y="1770992"/>
                  <a:pt x="1314772" y="2244932"/>
                  <a:pt x="420057" y="2372817"/>
                </a:cubicBezTo>
                <a:cubicBezTo>
                  <a:pt x="222148" y="2400961"/>
                  <a:pt x="38897" y="2263340"/>
                  <a:pt x="10753" y="2065431"/>
                </a:cubicBezTo>
                <a:cubicBezTo>
                  <a:pt x="8362" y="2048619"/>
                  <a:pt x="7158" y="2031659"/>
                  <a:pt x="7148" y="2014678"/>
                </a:cubicBezTo>
                <a:lnTo>
                  <a:pt x="7148" y="1081227"/>
                </a:lnTo>
                <a:cubicBezTo>
                  <a:pt x="6339" y="910762"/>
                  <a:pt x="125368" y="763170"/>
                  <a:pt x="292136" y="727850"/>
                </a:cubicBezTo>
                <a:cubicBezTo>
                  <a:pt x="410953" y="703556"/>
                  <a:pt x="527015" y="667336"/>
                  <a:pt x="638560" y="619741"/>
                </a:cubicBezTo>
                <a:cubicBezTo>
                  <a:pt x="647418" y="616026"/>
                  <a:pt x="655991" y="611931"/>
                  <a:pt x="664564" y="607454"/>
                </a:cubicBezTo>
                <a:cubicBezTo>
                  <a:pt x="724857" y="576116"/>
                  <a:pt x="975745" y="445529"/>
                  <a:pt x="1005558" y="40838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7452CC-805B-45D5-AB20-4D62854F20DB}"/>
              </a:ext>
            </a:extLst>
          </p:cNvPr>
          <p:cNvCxnSpPr/>
          <p:nvPr userDrawn="1"/>
        </p:nvCxnSpPr>
        <p:spPr>
          <a:xfrm>
            <a:off x="10034533" y="1425926"/>
            <a:ext cx="513708" cy="0"/>
          </a:xfrm>
          <a:prstGeom prst="line">
            <a:avLst/>
          </a:prstGeom>
          <a:ln w="25400" cap="rnd">
            <a:solidFill>
              <a:schemeClr val="accent1"/>
            </a:solidFill>
            <a:round/>
            <a:headEnd type="oval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8B782C-EDC5-40C4-8509-38BBE41E28FC}"/>
              </a:ext>
            </a:extLst>
          </p:cNvPr>
          <p:cNvCxnSpPr>
            <a:cxnSpLocks/>
          </p:cNvCxnSpPr>
          <p:nvPr userDrawn="1"/>
        </p:nvCxnSpPr>
        <p:spPr>
          <a:xfrm>
            <a:off x="10548241" y="1425926"/>
            <a:ext cx="787828" cy="63846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CAE597-A568-4653-BA29-FBFF21C90C22}"/>
              </a:ext>
            </a:extLst>
          </p:cNvPr>
          <p:cNvGrpSpPr/>
          <p:nvPr userDrawn="1"/>
        </p:nvGrpSpPr>
        <p:grpSpPr>
          <a:xfrm>
            <a:off x="10034533" y="5814519"/>
            <a:ext cx="1301536" cy="638460"/>
            <a:chOff x="9972889" y="5575300"/>
            <a:chExt cx="1301536" cy="6384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DC2B522-9C9F-4AAF-A099-BFBD9D105AF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972889" y="6213760"/>
              <a:ext cx="513708" cy="0"/>
            </a:xfrm>
            <a:prstGeom prst="line">
              <a:avLst/>
            </a:prstGeom>
            <a:ln w="25400" cap="rnd">
              <a:solidFill>
                <a:schemeClr val="accent5"/>
              </a:solidFill>
              <a:round/>
              <a:headEnd type="oval" w="med" len="med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6A9DCA-6500-49D3-972C-00214CF44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486597" y="5575300"/>
              <a:ext cx="787828" cy="638460"/>
            </a:xfrm>
            <a:prstGeom prst="line">
              <a:avLst/>
            </a:prstGeom>
            <a:ln w="254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1043AD-92C8-4218-BC9D-9E2F5A9C2B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34533" y="3931233"/>
            <a:ext cx="513708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oval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924779D-C654-44D2-91B4-E53B85808C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928548" y="1744436"/>
            <a:ext cx="986068" cy="986068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EC1EEFE7-E6D1-4F5D-BE7F-8E0637F9E6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880511" y="3449002"/>
            <a:ext cx="986068" cy="986068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55C2B533-4831-45DD-A8D6-72F1ED5AE5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928548" y="5147681"/>
            <a:ext cx="986068" cy="986068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Icon</a:t>
            </a:r>
            <a:endParaRPr lang="el-GR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A1697F-834F-48E9-BEDC-9E8B9C0F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5" y="130247"/>
            <a:ext cx="7811963" cy="56654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B8293C-ED36-45EF-BBB7-52DA53BE5E98}"/>
              </a:ext>
            </a:extLst>
          </p:cNvPr>
          <p:cNvCxnSpPr>
            <a:cxnSpLocks/>
          </p:cNvCxnSpPr>
          <p:nvPr userDrawn="1"/>
        </p:nvCxnSpPr>
        <p:spPr>
          <a:xfrm>
            <a:off x="576314" y="842004"/>
            <a:ext cx="7456983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5B75A8-7579-4FE3-A6E9-952FEF9BB4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4213" y="1089022"/>
            <a:ext cx="5548528" cy="5959478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A7FADE3-9CE3-4946-98FC-2B1CD74724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45325" y="1089025"/>
            <a:ext cx="2792413" cy="974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1A381DC0-7F71-489F-927C-E785383743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45325" y="3566515"/>
            <a:ext cx="2792413" cy="9747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E6C7A4E-76E0-451A-9EC6-426549DE23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45325" y="6133749"/>
            <a:ext cx="2792413" cy="9747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499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3_Text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ED10D84-C558-40CB-8A2F-740BB83BBDB4}"/>
              </a:ext>
            </a:extLst>
          </p:cNvPr>
          <p:cNvSpPr/>
          <p:nvPr userDrawn="1"/>
        </p:nvSpPr>
        <p:spPr>
          <a:xfrm>
            <a:off x="8049324" y="1440140"/>
            <a:ext cx="5401563" cy="6109279"/>
          </a:xfrm>
          <a:custGeom>
            <a:avLst/>
            <a:gdLst>
              <a:gd name="connsiteX0" fmla="*/ 4488096 w 5390450"/>
              <a:gd name="connsiteY0" fmla="*/ 0 h 6129787"/>
              <a:gd name="connsiteX1" fmla="*/ 5061402 w 5390450"/>
              <a:gd name="connsiteY1" fmla="*/ 237471 h 6129787"/>
              <a:gd name="connsiteX2" fmla="*/ 5390450 w 5390450"/>
              <a:gd name="connsiteY2" fmla="*/ 566519 h 6129787"/>
              <a:gd name="connsiteX3" fmla="*/ 5390450 w 5390450"/>
              <a:gd name="connsiteY3" fmla="*/ 6129787 h 6129787"/>
              <a:gd name="connsiteX4" fmla="*/ 1305856 w 5390450"/>
              <a:gd name="connsiteY4" fmla="*/ 6129787 h 6129787"/>
              <a:gd name="connsiteX5" fmla="*/ 237471 w 5390450"/>
              <a:gd name="connsiteY5" fmla="*/ 5061402 h 6129787"/>
              <a:gd name="connsiteX6" fmla="*/ 237471 w 5390450"/>
              <a:gd name="connsiteY6" fmla="*/ 3914790 h 6129787"/>
              <a:gd name="connsiteX7" fmla="*/ 3914790 w 5390450"/>
              <a:gd name="connsiteY7" fmla="*/ 237471 h 6129787"/>
              <a:gd name="connsiteX8" fmla="*/ 4488096 w 5390450"/>
              <a:gd name="connsiteY8" fmla="*/ 0 h 6129787"/>
              <a:gd name="connsiteX0" fmla="*/ 4488096 w 5390450"/>
              <a:gd name="connsiteY0" fmla="*/ 0 h 6129787"/>
              <a:gd name="connsiteX1" fmla="*/ 5061402 w 5390450"/>
              <a:gd name="connsiteY1" fmla="*/ 237471 h 6129787"/>
              <a:gd name="connsiteX2" fmla="*/ 5390450 w 5390450"/>
              <a:gd name="connsiteY2" fmla="*/ 566519 h 6129787"/>
              <a:gd name="connsiteX3" fmla="*/ 4463592 w 5390450"/>
              <a:gd name="connsiteY3" fmla="*/ 4676268 h 6129787"/>
              <a:gd name="connsiteX4" fmla="*/ 1305856 w 5390450"/>
              <a:gd name="connsiteY4" fmla="*/ 6129787 h 6129787"/>
              <a:gd name="connsiteX5" fmla="*/ 237471 w 5390450"/>
              <a:gd name="connsiteY5" fmla="*/ 5061402 h 6129787"/>
              <a:gd name="connsiteX6" fmla="*/ 237471 w 5390450"/>
              <a:gd name="connsiteY6" fmla="*/ 3914790 h 6129787"/>
              <a:gd name="connsiteX7" fmla="*/ 3914790 w 5390450"/>
              <a:gd name="connsiteY7" fmla="*/ 237471 h 6129787"/>
              <a:gd name="connsiteX8" fmla="*/ 4488096 w 5390450"/>
              <a:gd name="connsiteY8" fmla="*/ 0 h 6129787"/>
              <a:gd name="connsiteX0" fmla="*/ 4463592 w 5390450"/>
              <a:gd name="connsiteY0" fmla="*/ 4676268 h 6129787"/>
              <a:gd name="connsiteX1" fmla="*/ 1305856 w 5390450"/>
              <a:gd name="connsiteY1" fmla="*/ 6129787 h 6129787"/>
              <a:gd name="connsiteX2" fmla="*/ 237471 w 5390450"/>
              <a:gd name="connsiteY2" fmla="*/ 5061402 h 6129787"/>
              <a:gd name="connsiteX3" fmla="*/ 237471 w 5390450"/>
              <a:gd name="connsiteY3" fmla="*/ 3914790 h 6129787"/>
              <a:gd name="connsiteX4" fmla="*/ 3914790 w 5390450"/>
              <a:gd name="connsiteY4" fmla="*/ 237471 h 6129787"/>
              <a:gd name="connsiteX5" fmla="*/ 4488096 w 5390450"/>
              <a:gd name="connsiteY5" fmla="*/ 0 h 6129787"/>
              <a:gd name="connsiteX6" fmla="*/ 5061402 w 5390450"/>
              <a:gd name="connsiteY6" fmla="*/ 237471 h 6129787"/>
              <a:gd name="connsiteX7" fmla="*/ 5390450 w 5390450"/>
              <a:gd name="connsiteY7" fmla="*/ 566519 h 6129787"/>
              <a:gd name="connsiteX8" fmla="*/ 4555248 w 5390450"/>
              <a:gd name="connsiteY8" fmla="*/ 4768015 h 6129787"/>
              <a:gd name="connsiteX0" fmla="*/ 4463592 w 5390450"/>
              <a:gd name="connsiteY0" fmla="*/ 4676268 h 6129787"/>
              <a:gd name="connsiteX1" fmla="*/ 1305856 w 5390450"/>
              <a:gd name="connsiteY1" fmla="*/ 6129787 h 6129787"/>
              <a:gd name="connsiteX2" fmla="*/ 237471 w 5390450"/>
              <a:gd name="connsiteY2" fmla="*/ 5061402 h 6129787"/>
              <a:gd name="connsiteX3" fmla="*/ 237471 w 5390450"/>
              <a:gd name="connsiteY3" fmla="*/ 3914790 h 6129787"/>
              <a:gd name="connsiteX4" fmla="*/ 3914790 w 5390450"/>
              <a:gd name="connsiteY4" fmla="*/ 237471 h 6129787"/>
              <a:gd name="connsiteX5" fmla="*/ 4488096 w 5390450"/>
              <a:gd name="connsiteY5" fmla="*/ 0 h 6129787"/>
              <a:gd name="connsiteX6" fmla="*/ 5061402 w 5390450"/>
              <a:gd name="connsiteY6" fmla="*/ 237471 h 6129787"/>
              <a:gd name="connsiteX7" fmla="*/ 5390450 w 5390450"/>
              <a:gd name="connsiteY7" fmla="*/ 566519 h 6129787"/>
              <a:gd name="connsiteX8" fmla="*/ 4709724 w 5390450"/>
              <a:gd name="connsiteY8" fmla="*/ 2180544 h 6129787"/>
              <a:gd name="connsiteX0" fmla="*/ 4463592 w 5390450"/>
              <a:gd name="connsiteY0" fmla="*/ 4676268 h 6129787"/>
              <a:gd name="connsiteX1" fmla="*/ 1305856 w 5390450"/>
              <a:gd name="connsiteY1" fmla="*/ 6129787 h 6129787"/>
              <a:gd name="connsiteX2" fmla="*/ 237471 w 5390450"/>
              <a:gd name="connsiteY2" fmla="*/ 5061402 h 6129787"/>
              <a:gd name="connsiteX3" fmla="*/ 237471 w 5390450"/>
              <a:gd name="connsiteY3" fmla="*/ 3914790 h 6129787"/>
              <a:gd name="connsiteX4" fmla="*/ 3914790 w 5390450"/>
              <a:gd name="connsiteY4" fmla="*/ 237471 h 6129787"/>
              <a:gd name="connsiteX5" fmla="*/ 4488096 w 5390450"/>
              <a:gd name="connsiteY5" fmla="*/ 0 h 6129787"/>
              <a:gd name="connsiteX6" fmla="*/ 5061402 w 5390450"/>
              <a:gd name="connsiteY6" fmla="*/ 237471 h 6129787"/>
              <a:gd name="connsiteX7" fmla="*/ 5390450 w 5390450"/>
              <a:gd name="connsiteY7" fmla="*/ 566519 h 6129787"/>
              <a:gd name="connsiteX0" fmla="*/ 1305856 w 5390450"/>
              <a:gd name="connsiteY0" fmla="*/ 6129787 h 6129787"/>
              <a:gd name="connsiteX1" fmla="*/ 237471 w 5390450"/>
              <a:gd name="connsiteY1" fmla="*/ 5061402 h 6129787"/>
              <a:gd name="connsiteX2" fmla="*/ 237471 w 5390450"/>
              <a:gd name="connsiteY2" fmla="*/ 3914790 h 6129787"/>
              <a:gd name="connsiteX3" fmla="*/ 3914790 w 5390450"/>
              <a:gd name="connsiteY3" fmla="*/ 237471 h 6129787"/>
              <a:gd name="connsiteX4" fmla="*/ 4488096 w 5390450"/>
              <a:gd name="connsiteY4" fmla="*/ 0 h 6129787"/>
              <a:gd name="connsiteX5" fmla="*/ 5061402 w 5390450"/>
              <a:gd name="connsiteY5" fmla="*/ 237471 h 6129787"/>
              <a:gd name="connsiteX6" fmla="*/ 5390450 w 5390450"/>
              <a:gd name="connsiteY6" fmla="*/ 566519 h 6129787"/>
              <a:gd name="connsiteX0" fmla="*/ 1305856 w 5414318"/>
              <a:gd name="connsiteY0" fmla="*/ 6129787 h 6129787"/>
              <a:gd name="connsiteX1" fmla="*/ 237471 w 5414318"/>
              <a:gd name="connsiteY1" fmla="*/ 5061402 h 6129787"/>
              <a:gd name="connsiteX2" fmla="*/ 237471 w 5414318"/>
              <a:gd name="connsiteY2" fmla="*/ 3914790 h 6129787"/>
              <a:gd name="connsiteX3" fmla="*/ 3914790 w 5414318"/>
              <a:gd name="connsiteY3" fmla="*/ 237471 h 6129787"/>
              <a:gd name="connsiteX4" fmla="*/ 4488096 w 5414318"/>
              <a:gd name="connsiteY4" fmla="*/ 0 h 6129787"/>
              <a:gd name="connsiteX5" fmla="*/ 5061402 w 5414318"/>
              <a:gd name="connsiteY5" fmla="*/ 237471 h 6129787"/>
              <a:gd name="connsiteX6" fmla="*/ 5414318 w 5414318"/>
              <a:gd name="connsiteY6" fmla="*/ 576076 h 612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318" h="6129787">
                <a:moveTo>
                  <a:pt x="1305856" y="6129787"/>
                </a:moveTo>
                <a:lnTo>
                  <a:pt x="237471" y="5061402"/>
                </a:lnTo>
                <a:cubicBezTo>
                  <a:pt x="-79157" y="4744774"/>
                  <a:pt x="-79157" y="4231419"/>
                  <a:pt x="237471" y="3914790"/>
                </a:cubicBezTo>
                <a:lnTo>
                  <a:pt x="3914790" y="237471"/>
                </a:lnTo>
                <a:cubicBezTo>
                  <a:pt x="4073104" y="79157"/>
                  <a:pt x="4280600" y="0"/>
                  <a:pt x="4488096" y="0"/>
                </a:cubicBezTo>
                <a:cubicBezTo>
                  <a:pt x="4695592" y="0"/>
                  <a:pt x="4903088" y="79157"/>
                  <a:pt x="5061402" y="237471"/>
                </a:cubicBezTo>
                <a:lnTo>
                  <a:pt x="5414318" y="576076"/>
                </a:ln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1C3589F-28B1-4365-934A-73AE495602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5006" y="1978304"/>
            <a:ext cx="5392069" cy="5585711"/>
          </a:xfrm>
          <a:custGeom>
            <a:avLst/>
            <a:gdLst>
              <a:gd name="connsiteX0" fmla="*/ 4424514 w 5482335"/>
              <a:gd name="connsiteY0" fmla="*/ 0 h 5679219"/>
              <a:gd name="connsiteX1" fmla="*/ 5167843 w 5482335"/>
              <a:gd name="connsiteY1" fmla="*/ 307897 h 5679219"/>
              <a:gd name="connsiteX2" fmla="*/ 5482335 w 5482335"/>
              <a:gd name="connsiteY2" fmla="*/ 622389 h 5679219"/>
              <a:gd name="connsiteX3" fmla="*/ 5482335 w 5482335"/>
              <a:gd name="connsiteY3" fmla="*/ 5679219 h 5679219"/>
              <a:gd name="connsiteX4" fmla="*/ 819273 w 5482335"/>
              <a:gd name="connsiteY4" fmla="*/ 5679219 h 5679219"/>
              <a:gd name="connsiteX5" fmla="*/ 307897 w 5482335"/>
              <a:gd name="connsiteY5" fmla="*/ 5167843 h 5679219"/>
              <a:gd name="connsiteX6" fmla="*/ 307897 w 5482335"/>
              <a:gd name="connsiteY6" fmla="*/ 3681185 h 5679219"/>
              <a:gd name="connsiteX7" fmla="*/ 3681185 w 5482335"/>
              <a:gd name="connsiteY7" fmla="*/ 307897 h 5679219"/>
              <a:gd name="connsiteX8" fmla="*/ 4424514 w 5482335"/>
              <a:gd name="connsiteY8" fmla="*/ 0 h 567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335" h="5679219">
                <a:moveTo>
                  <a:pt x="4424514" y="0"/>
                </a:moveTo>
                <a:cubicBezTo>
                  <a:pt x="4693546" y="0"/>
                  <a:pt x="4962578" y="102632"/>
                  <a:pt x="5167843" y="307897"/>
                </a:cubicBezTo>
                <a:lnTo>
                  <a:pt x="5482335" y="622389"/>
                </a:lnTo>
                <a:lnTo>
                  <a:pt x="5482335" y="5679219"/>
                </a:lnTo>
                <a:lnTo>
                  <a:pt x="819273" y="5679219"/>
                </a:lnTo>
                <a:lnTo>
                  <a:pt x="307897" y="5167843"/>
                </a:lnTo>
                <a:cubicBezTo>
                  <a:pt x="-102632" y="4757314"/>
                  <a:pt x="-102632" y="4091714"/>
                  <a:pt x="307897" y="3681185"/>
                </a:cubicBezTo>
                <a:lnTo>
                  <a:pt x="3681185" y="307897"/>
                </a:lnTo>
                <a:cubicBezTo>
                  <a:pt x="3886450" y="102632"/>
                  <a:pt x="4155482" y="0"/>
                  <a:pt x="44245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l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C82132-9000-4179-AA89-34F47C5B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5" y="130247"/>
            <a:ext cx="7811963" cy="56654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18380-FDF3-48D3-A166-8F0583DB7277}"/>
              </a:ext>
            </a:extLst>
          </p:cNvPr>
          <p:cNvCxnSpPr>
            <a:cxnSpLocks/>
          </p:cNvCxnSpPr>
          <p:nvPr userDrawn="1"/>
        </p:nvCxnSpPr>
        <p:spPr>
          <a:xfrm>
            <a:off x="576314" y="842004"/>
            <a:ext cx="7456983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AAA59B-913E-45AD-9E81-4FB7FD40DE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13" y="1296988"/>
            <a:ext cx="6411068" cy="55975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9343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3_Text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ED10D84-C558-40CB-8A2F-740BB83BBDB4}"/>
              </a:ext>
            </a:extLst>
          </p:cNvPr>
          <p:cNvSpPr/>
          <p:nvPr userDrawn="1"/>
        </p:nvSpPr>
        <p:spPr>
          <a:xfrm>
            <a:off x="8049324" y="1440140"/>
            <a:ext cx="5401563" cy="6109279"/>
          </a:xfrm>
          <a:custGeom>
            <a:avLst/>
            <a:gdLst>
              <a:gd name="connsiteX0" fmla="*/ 4488096 w 5390450"/>
              <a:gd name="connsiteY0" fmla="*/ 0 h 6129787"/>
              <a:gd name="connsiteX1" fmla="*/ 5061402 w 5390450"/>
              <a:gd name="connsiteY1" fmla="*/ 237471 h 6129787"/>
              <a:gd name="connsiteX2" fmla="*/ 5390450 w 5390450"/>
              <a:gd name="connsiteY2" fmla="*/ 566519 h 6129787"/>
              <a:gd name="connsiteX3" fmla="*/ 5390450 w 5390450"/>
              <a:gd name="connsiteY3" fmla="*/ 6129787 h 6129787"/>
              <a:gd name="connsiteX4" fmla="*/ 1305856 w 5390450"/>
              <a:gd name="connsiteY4" fmla="*/ 6129787 h 6129787"/>
              <a:gd name="connsiteX5" fmla="*/ 237471 w 5390450"/>
              <a:gd name="connsiteY5" fmla="*/ 5061402 h 6129787"/>
              <a:gd name="connsiteX6" fmla="*/ 237471 w 5390450"/>
              <a:gd name="connsiteY6" fmla="*/ 3914790 h 6129787"/>
              <a:gd name="connsiteX7" fmla="*/ 3914790 w 5390450"/>
              <a:gd name="connsiteY7" fmla="*/ 237471 h 6129787"/>
              <a:gd name="connsiteX8" fmla="*/ 4488096 w 5390450"/>
              <a:gd name="connsiteY8" fmla="*/ 0 h 6129787"/>
              <a:gd name="connsiteX0" fmla="*/ 4488096 w 5390450"/>
              <a:gd name="connsiteY0" fmla="*/ 0 h 6129787"/>
              <a:gd name="connsiteX1" fmla="*/ 5061402 w 5390450"/>
              <a:gd name="connsiteY1" fmla="*/ 237471 h 6129787"/>
              <a:gd name="connsiteX2" fmla="*/ 5390450 w 5390450"/>
              <a:gd name="connsiteY2" fmla="*/ 566519 h 6129787"/>
              <a:gd name="connsiteX3" fmla="*/ 4463592 w 5390450"/>
              <a:gd name="connsiteY3" fmla="*/ 4676268 h 6129787"/>
              <a:gd name="connsiteX4" fmla="*/ 1305856 w 5390450"/>
              <a:gd name="connsiteY4" fmla="*/ 6129787 h 6129787"/>
              <a:gd name="connsiteX5" fmla="*/ 237471 w 5390450"/>
              <a:gd name="connsiteY5" fmla="*/ 5061402 h 6129787"/>
              <a:gd name="connsiteX6" fmla="*/ 237471 w 5390450"/>
              <a:gd name="connsiteY6" fmla="*/ 3914790 h 6129787"/>
              <a:gd name="connsiteX7" fmla="*/ 3914790 w 5390450"/>
              <a:gd name="connsiteY7" fmla="*/ 237471 h 6129787"/>
              <a:gd name="connsiteX8" fmla="*/ 4488096 w 5390450"/>
              <a:gd name="connsiteY8" fmla="*/ 0 h 6129787"/>
              <a:gd name="connsiteX0" fmla="*/ 4463592 w 5390450"/>
              <a:gd name="connsiteY0" fmla="*/ 4676268 h 6129787"/>
              <a:gd name="connsiteX1" fmla="*/ 1305856 w 5390450"/>
              <a:gd name="connsiteY1" fmla="*/ 6129787 h 6129787"/>
              <a:gd name="connsiteX2" fmla="*/ 237471 w 5390450"/>
              <a:gd name="connsiteY2" fmla="*/ 5061402 h 6129787"/>
              <a:gd name="connsiteX3" fmla="*/ 237471 w 5390450"/>
              <a:gd name="connsiteY3" fmla="*/ 3914790 h 6129787"/>
              <a:gd name="connsiteX4" fmla="*/ 3914790 w 5390450"/>
              <a:gd name="connsiteY4" fmla="*/ 237471 h 6129787"/>
              <a:gd name="connsiteX5" fmla="*/ 4488096 w 5390450"/>
              <a:gd name="connsiteY5" fmla="*/ 0 h 6129787"/>
              <a:gd name="connsiteX6" fmla="*/ 5061402 w 5390450"/>
              <a:gd name="connsiteY6" fmla="*/ 237471 h 6129787"/>
              <a:gd name="connsiteX7" fmla="*/ 5390450 w 5390450"/>
              <a:gd name="connsiteY7" fmla="*/ 566519 h 6129787"/>
              <a:gd name="connsiteX8" fmla="*/ 4555248 w 5390450"/>
              <a:gd name="connsiteY8" fmla="*/ 4768015 h 6129787"/>
              <a:gd name="connsiteX0" fmla="*/ 4463592 w 5390450"/>
              <a:gd name="connsiteY0" fmla="*/ 4676268 h 6129787"/>
              <a:gd name="connsiteX1" fmla="*/ 1305856 w 5390450"/>
              <a:gd name="connsiteY1" fmla="*/ 6129787 h 6129787"/>
              <a:gd name="connsiteX2" fmla="*/ 237471 w 5390450"/>
              <a:gd name="connsiteY2" fmla="*/ 5061402 h 6129787"/>
              <a:gd name="connsiteX3" fmla="*/ 237471 w 5390450"/>
              <a:gd name="connsiteY3" fmla="*/ 3914790 h 6129787"/>
              <a:gd name="connsiteX4" fmla="*/ 3914790 w 5390450"/>
              <a:gd name="connsiteY4" fmla="*/ 237471 h 6129787"/>
              <a:gd name="connsiteX5" fmla="*/ 4488096 w 5390450"/>
              <a:gd name="connsiteY5" fmla="*/ 0 h 6129787"/>
              <a:gd name="connsiteX6" fmla="*/ 5061402 w 5390450"/>
              <a:gd name="connsiteY6" fmla="*/ 237471 h 6129787"/>
              <a:gd name="connsiteX7" fmla="*/ 5390450 w 5390450"/>
              <a:gd name="connsiteY7" fmla="*/ 566519 h 6129787"/>
              <a:gd name="connsiteX8" fmla="*/ 4709724 w 5390450"/>
              <a:gd name="connsiteY8" fmla="*/ 2180544 h 6129787"/>
              <a:gd name="connsiteX0" fmla="*/ 4463592 w 5390450"/>
              <a:gd name="connsiteY0" fmla="*/ 4676268 h 6129787"/>
              <a:gd name="connsiteX1" fmla="*/ 1305856 w 5390450"/>
              <a:gd name="connsiteY1" fmla="*/ 6129787 h 6129787"/>
              <a:gd name="connsiteX2" fmla="*/ 237471 w 5390450"/>
              <a:gd name="connsiteY2" fmla="*/ 5061402 h 6129787"/>
              <a:gd name="connsiteX3" fmla="*/ 237471 w 5390450"/>
              <a:gd name="connsiteY3" fmla="*/ 3914790 h 6129787"/>
              <a:gd name="connsiteX4" fmla="*/ 3914790 w 5390450"/>
              <a:gd name="connsiteY4" fmla="*/ 237471 h 6129787"/>
              <a:gd name="connsiteX5" fmla="*/ 4488096 w 5390450"/>
              <a:gd name="connsiteY5" fmla="*/ 0 h 6129787"/>
              <a:gd name="connsiteX6" fmla="*/ 5061402 w 5390450"/>
              <a:gd name="connsiteY6" fmla="*/ 237471 h 6129787"/>
              <a:gd name="connsiteX7" fmla="*/ 5390450 w 5390450"/>
              <a:gd name="connsiteY7" fmla="*/ 566519 h 6129787"/>
              <a:gd name="connsiteX0" fmla="*/ 1305856 w 5390450"/>
              <a:gd name="connsiteY0" fmla="*/ 6129787 h 6129787"/>
              <a:gd name="connsiteX1" fmla="*/ 237471 w 5390450"/>
              <a:gd name="connsiteY1" fmla="*/ 5061402 h 6129787"/>
              <a:gd name="connsiteX2" fmla="*/ 237471 w 5390450"/>
              <a:gd name="connsiteY2" fmla="*/ 3914790 h 6129787"/>
              <a:gd name="connsiteX3" fmla="*/ 3914790 w 5390450"/>
              <a:gd name="connsiteY3" fmla="*/ 237471 h 6129787"/>
              <a:gd name="connsiteX4" fmla="*/ 4488096 w 5390450"/>
              <a:gd name="connsiteY4" fmla="*/ 0 h 6129787"/>
              <a:gd name="connsiteX5" fmla="*/ 5061402 w 5390450"/>
              <a:gd name="connsiteY5" fmla="*/ 237471 h 6129787"/>
              <a:gd name="connsiteX6" fmla="*/ 5390450 w 5390450"/>
              <a:gd name="connsiteY6" fmla="*/ 566519 h 6129787"/>
              <a:gd name="connsiteX0" fmla="*/ 1305856 w 5414318"/>
              <a:gd name="connsiteY0" fmla="*/ 6129787 h 6129787"/>
              <a:gd name="connsiteX1" fmla="*/ 237471 w 5414318"/>
              <a:gd name="connsiteY1" fmla="*/ 5061402 h 6129787"/>
              <a:gd name="connsiteX2" fmla="*/ 237471 w 5414318"/>
              <a:gd name="connsiteY2" fmla="*/ 3914790 h 6129787"/>
              <a:gd name="connsiteX3" fmla="*/ 3914790 w 5414318"/>
              <a:gd name="connsiteY3" fmla="*/ 237471 h 6129787"/>
              <a:gd name="connsiteX4" fmla="*/ 4488096 w 5414318"/>
              <a:gd name="connsiteY4" fmla="*/ 0 h 6129787"/>
              <a:gd name="connsiteX5" fmla="*/ 5061402 w 5414318"/>
              <a:gd name="connsiteY5" fmla="*/ 237471 h 6129787"/>
              <a:gd name="connsiteX6" fmla="*/ 5414318 w 5414318"/>
              <a:gd name="connsiteY6" fmla="*/ 576076 h 612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318" h="6129787">
                <a:moveTo>
                  <a:pt x="1305856" y="6129787"/>
                </a:moveTo>
                <a:lnTo>
                  <a:pt x="237471" y="5061402"/>
                </a:lnTo>
                <a:cubicBezTo>
                  <a:pt x="-79157" y="4744774"/>
                  <a:pt x="-79157" y="4231419"/>
                  <a:pt x="237471" y="3914790"/>
                </a:cubicBezTo>
                <a:lnTo>
                  <a:pt x="3914790" y="237471"/>
                </a:lnTo>
                <a:cubicBezTo>
                  <a:pt x="4073104" y="79157"/>
                  <a:pt x="4280600" y="0"/>
                  <a:pt x="4488096" y="0"/>
                </a:cubicBezTo>
                <a:cubicBezTo>
                  <a:pt x="4695592" y="0"/>
                  <a:pt x="4903088" y="79157"/>
                  <a:pt x="5061402" y="237471"/>
                </a:cubicBezTo>
                <a:lnTo>
                  <a:pt x="5414318" y="576076"/>
                </a:ln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1C3589F-28B1-4365-934A-73AE495602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5006" y="1978304"/>
            <a:ext cx="5392069" cy="5585711"/>
          </a:xfrm>
          <a:custGeom>
            <a:avLst/>
            <a:gdLst>
              <a:gd name="connsiteX0" fmla="*/ 4424514 w 5482335"/>
              <a:gd name="connsiteY0" fmla="*/ 0 h 5679219"/>
              <a:gd name="connsiteX1" fmla="*/ 5167843 w 5482335"/>
              <a:gd name="connsiteY1" fmla="*/ 307897 h 5679219"/>
              <a:gd name="connsiteX2" fmla="*/ 5482335 w 5482335"/>
              <a:gd name="connsiteY2" fmla="*/ 622389 h 5679219"/>
              <a:gd name="connsiteX3" fmla="*/ 5482335 w 5482335"/>
              <a:gd name="connsiteY3" fmla="*/ 5679219 h 5679219"/>
              <a:gd name="connsiteX4" fmla="*/ 819273 w 5482335"/>
              <a:gd name="connsiteY4" fmla="*/ 5679219 h 5679219"/>
              <a:gd name="connsiteX5" fmla="*/ 307897 w 5482335"/>
              <a:gd name="connsiteY5" fmla="*/ 5167843 h 5679219"/>
              <a:gd name="connsiteX6" fmla="*/ 307897 w 5482335"/>
              <a:gd name="connsiteY6" fmla="*/ 3681185 h 5679219"/>
              <a:gd name="connsiteX7" fmla="*/ 3681185 w 5482335"/>
              <a:gd name="connsiteY7" fmla="*/ 307897 h 5679219"/>
              <a:gd name="connsiteX8" fmla="*/ 4424514 w 5482335"/>
              <a:gd name="connsiteY8" fmla="*/ 0 h 567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2335" h="5679219">
                <a:moveTo>
                  <a:pt x="4424514" y="0"/>
                </a:moveTo>
                <a:cubicBezTo>
                  <a:pt x="4693546" y="0"/>
                  <a:pt x="4962578" y="102632"/>
                  <a:pt x="5167843" y="307897"/>
                </a:cubicBezTo>
                <a:lnTo>
                  <a:pt x="5482335" y="622389"/>
                </a:lnTo>
                <a:lnTo>
                  <a:pt x="5482335" y="5679219"/>
                </a:lnTo>
                <a:lnTo>
                  <a:pt x="819273" y="5679219"/>
                </a:lnTo>
                <a:lnTo>
                  <a:pt x="307897" y="5167843"/>
                </a:lnTo>
                <a:cubicBezTo>
                  <a:pt x="-102632" y="4757314"/>
                  <a:pt x="-102632" y="4091714"/>
                  <a:pt x="307897" y="3681185"/>
                </a:cubicBezTo>
                <a:lnTo>
                  <a:pt x="3681185" y="307897"/>
                </a:lnTo>
                <a:cubicBezTo>
                  <a:pt x="3886450" y="102632"/>
                  <a:pt x="4155482" y="0"/>
                  <a:pt x="44245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l-G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2418B5-7EEC-46C3-8822-740D43CB2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65" y="130246"/>
            <a:ext cx="7811963" cy="974639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br>
              <a:rPr lang="el-GR" dirty="0"/>
            </a:br>
            <a:r>
              <a:rPr lang="el-GR" dirty="0"/>
              <a:t>με 2 γραμμές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FDA03D-B90C-422F-92F3-E5B90D19FCD1}"/>
              </a:ext>
            </a:extLst>
          </p:cNvPr>
          <p:cNvCxnSpPr>
            <a:cxnSpLocks/>
          </p:cNvCxnSpPr>
          <p:nvPr userDrawn="1"/>
        </p:nvCxnSpPr>
        <p:spPr>
          <a:xfrm>
            <a:off x="576314" y="1194429"/>
            <a:ext cx="7456983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70000">
                  <a:schemeClr val="accent1"/>
                </a:gs>
                <a:gs pos="3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068C8E-7EFD-4180-90E8-CC4FCCC68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13" y="1440140"/>
            <a:ext cx="6411068" cy="5454373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3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B93E51-5F40-8767-682C-07E85436FD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588001" y="0"/>
            <a:ext cx="7851774" cy="75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3D1B309-38A4-4D1D-B55C-F6D888D377BD}"/>
              </a:ext>
            </a:extLst>
          </p:cNvPr>
          <p:cNvSpPr/>
          <p:nvPr/>
        </p:nvSpPr>
        <p:spPr>
          <a:xfrm>
            <a:off x="-10275" y="-6326"/>
            <a:ext cx="9610545" cy="7579063"/>
          </a:xfrm>
          <a:custGeom>
            <a:avLst/>
            <a:gdLst>
              <a:gd name="connsiteX0" fmla="*/ 0 w 9305726"/>
              <a:gd name="connsiteY0" fmla="*/ 0 h 7579063"/>
              <a:gd name="connsiteX1" fmla="*/ 7267790 w 9305726"/>
              <a:gd name="connsiteY1" fmla="*/ 0 h 7579063"/>
              <a:gd name="connsiteX2" fmla="*/ 6429492 w 9305726"/>
              <a:gd name="connsiteY2" fmla="*/ 729158 h 7579063"/>
              <a:gd name="connsiteX3" fmla="*/ 6206894 w 9305726"/>
              <a:gd name="connsiteY3" fmla="*/ 4408812 h 7579063"/>
              <a:gd name="connsiteX4" fmla="*/ 9305726 w 9305726"/>
              <a:gd name="connsiteY4" fmla="*/ 7579063 h 7579063"/>
              <a:gd name="connsiteX5" fmla="*/ 0 w 9305726"/>
              <a:gd name="connsiteY5" fmla="*/ 7579063 h 75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5726" h="7579063">
                <a:moveTo>
                  <a:pt x="0" y="0"/>
                </a:moveTo>
                <a:lnTo>
                  <a:pt x="7267790" y="0"/>
                </a:lnTo>
                <a:lnTo>
                  <a:pt x="6429492" y="729158"/>
                </a:lnTo>
                <a:cubicBezTo>
                  <a:pt x="5250944" y="1672339"/>
                  <a:pt x="5150826" y="3328126"/>
                  <a:pt x="6206894" y="4408812"/>
                </a:cubicBezTo>
                <a:lnTo>
                  <a:pt x="9305726" y="7579063"/>
                </a:lnTo>
                <a:lnTo>
                  <a:pt x="0" y="757906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rgbClr val="3D2363">
                  <a:alpha val="80000"/>
                </a:srgbClr>
              </a:gs>
            </a:gsLst>
            <a:lin ang="5400000" scaled="1"/>
            <a:tileRect/>
          </a:gradFill>
          <a:ln w="12704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F8B2630-B4BE-4B35-82CC-6147225B8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008"/>
          <a:stretch>
            <a:fillRect/>
          </a:stretch>
        </p:blipFill>
        <p:spPr>
          <a:xfrm>
            <a:off x="-19513" y="-6326"/>
            <a:ext cx="9612542" cy="7585389"/>
          </a:xfrm>
          <a:custGeom>
            <a:avLst/>
            <a:gdLst>
              <a:gd name="connsiteX0" fmla="*/ 0 w 9291703"/>
              <a:gd name="connsiteY0" fmla="*/ 0 h 7572385"/>
              <a:gd name="connsiteX1" fmla="*/ 9291703 w 9291703"/>
              <a:gd name="connsiteY1" fmla="*/ 0 h 7572385"/>
              <a:gd name="connsiteX2" fmla="*/ 9291703 w 9291703"/>
              <a:gd name="connsiteY2" fmla="*/ 7572385 h 7572385"/>
              <a:gd name="connsiteX3" fmla="*/ 0 w 9291703"/>
              <a:gd name="connsiteY3" fmla="*/ 7572385 h 75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703" h="7572385">
                <a:moveTo>
                  <a:pt x="0" y="0"/>
                </a:moveTo>
                <a:lnTo>
                  <a:pt x="9291703" y="0"/>
                </a:lnTo>
                <a:lnTo>
                  <a:pt x="9291703" y="7572385"/>
                </a:lnTo>
                <a:lnTo>
                  <a:pt x="0" y="7572385"/>
                </a:lnTo>
                <a:close/>
              </a:path>
            </a:pathLst>
          </a:custGeom>
        </p:spPr>
      </p:pic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72907" y="4558440"/>
            <a:ext cx="5523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A7B5"/>
                </a:solidFill>
                <a:latin typeface="+mj-lt"/>
              </a:defRPr>
            </a:lvl1pPr>
            <a:lvl2pPr marL="0" indent="0" algn="l">
              <a:spcBef>
                <a:spcPts val="2263"/>
              </a:spcBef>
              <a:spcAft>
                <a:spcPts val="0"/>
              </a:spcAft>
              <a:buNone/>
              <a:defRPr sz="1508" b="1">
                <a:solidFill>
                  <a:schemeClr val="accent5"/>
                </a:solidFill>
              </a:defRPr>
            </a:lvl2pPr>
            <a:lvl3pPr marL="671893" indent="0" algn="ctr">
              <a:buNone/>
              <a:defRPr sz="1322"/>
            </a:lvl3pPr>
            <a:lvl4pPr marL="1007840" indent="0" algn="ctr">
              <a:buNone/>
              <a:defRPr sz="1175"/>
            </a:lvl4pPr>
            <a:lvl5pPr marL="1343787" indent="0" algn="ctr">
              <a:buNone/>
              <a:defRPr sz="1175"/>
            </a:lvl5pPr>
            <a:lvl6pPr marL="1679733" indent="0" algn="ctr">
              <a:buNone/>
              <a:defRPr sz="1175"/>
            </a:lvl6pPr>
            <a:lvl7pPr marL="2015680" indent="0" algn="ctr">
              <a:buNone/>
              <a:defRPr sz="1175"/>
            </a:lvl7pPr>
            <a:lvl8pPr marL="2351627" indent="0" algn="ctr">
              <a:buNone/>
              <a:defRPr sz="1175"/>
            </a:lvl8pPr>
            <a:lvl9pPr marL="2687573" indent="0" algn="ctr">
              <a:buNone/>
              <a:defRPr sz="1175"/>
            </a:lvl9pPr>
          </a:lstStyle>
          <a:p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246A88-40E7-4ED8-9312-815A9AD1D62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2907" y="2839235"/>
            <a:ext cx="5523612" cy="148931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F2D7F"/>
                </a:solidFill>
                <a:latin typeface="+mn-lt"/>
              </a:defRPr>
            </a:lvl1pPr>
            <a:lvl2pPr algn="l">
              <a:defRPr sz="1400"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Title</a:t>
            </a:r>
          </a:p>
          <a:p>
            <a:pPr lvl="1"/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7" y="740390"/>
            <a:ext cx="3647515" cy="678438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CE27FC-B9A6-4E21-9D8A-2DA07FD4F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07" y="6145457"/>
            <a:ext cx="5523612" cy="276999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Grant Thornton Department</a:t>
            </a:r>
          </a:p>
          <a:p>
            <a:pPr lvl="0"/>
            <a:r>
              <a:rPr lang="en-US"/>
              <a:t>Executive name/title</a:t>
            </a:r>
          </a:p>
          <a:p>
            <a:pPr lvl="0"/>
            <a:r>
              <a:rPr lang="en-US"/>
              <a:t>Date xx/xx/xxxx​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22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LineHeader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D4003-8AEF-45C5-8521-CE3A7C8B0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97"/>
          <a:stretch/>
        </p:blipFill>
        <p:spPr>
          <a:xfrm>
            <a:off x="2097427" y="0"/>
            <a:ext cx="11342348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953198-7541-4A61-BC03-EC4AAFBF5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1F380D-4DF7-4B92-90DD-B47EB97976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26B5BEB-0467-464A-ADEF-87C9DA3FD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13" y="1548204"/>
            <a:ext cx="5850301" cy="5466710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FFED38-37F4-42E8-A6D3-344DFD73D8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5261" y="1548204"/>
            <a:ext cx="5850301" cy="5466710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0268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LineHeader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D6BF3EC-14A4-4247-810C-15BB726BD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97"/>
          <a:stretch/>
        </p:blipFill>
        <p:spPr>
          <a:xfrm>
            <a:off x="2097427" y="0"/>
            <a:ext cx="11342348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953198-7541-4A61-BC03-EC4AAFBF5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1F380D-4DF7-4B92-90DD-B47EB97976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5FFE3-FC5D-40E8-9E9F-B0A0B4155DC6}"/>
              </a:ext>
            </a:extLst>
          </p:cNvPr>
          <p:cNvGrpSpPr/>
          <p:nvPr userDrawn="1"/>
        </p:nvGrpSpPr>
        <p:grpSpPr>
          <a:xfrm>
            <a:off x="704570" y="2524258"/>
            <a:ext cx="2918718" cy="4562375"/>
            <a:chOff x="704570" y="1655763"/>
            <a:chExt cx="2918718" cy="45623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543435-7763-458A-8E9D-E58793BEBDCF}"/>
                </a:ext>
              </a:extLst>
            </p:cNvPr>
            <p:cNvGrpSpPr/>
            <p:nvPr/>
          </p:nvGrpSpPr>
          <p:grpSpPr>
            <a:xfrm>
              <a:off x="748913" y="3848299"/>
              <a:ext cx="1516123" cy="2332356"/>
              <a:chOff x="748913" y="3848299"/>
              <a:chExt cx="1516123" cy="233235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21B2CBB-784D-4CDC-8D7B-EB6AD0DDDB8E}"/>
                  </a:ext>
                </a:extLst>
              </p:cNvPr>
              <p:cNvSpPr/>
              <p:nvPr/>
            </p:nvSpPr>
            <p:spPr>
              <a:xfrm>
                <a:off x="1016092" y="3848299"/>
                <a:ext cx="1248944" cy="2053637"/>
              </a:xfrm>
              <a:custGeom>
                <a:avLst/>
                <a:gdLst>
                  <a:gd name="connsiteX0" fmla="*/ 133544 w 1248944"/>
                  <a:gd name="connsiteY0" fmla="*/ 0 h 2053637"/>
                  <a:gd name="connsiteX1" fmla="*/ 1248944 w 1248944"/>
                  <a:gd name="connsiteY1" fmla="*/ 1984184 h 2053637"/>
                  <a:gd name="connsiteX2" fmla="*/ 44522 w 1248944"/>
                  <a:gd name="connsiteY2" fmla="*/ 2052988 h 2053637"/>
                  <a:gd name="connsiteX3" fmla="*/ 33168 w 1248944"/>
                  <a:gd name="connsiteY3" fmla="*/ 2053637 h 2053637"/>
                  <a:gd name="connsiteX4" fmla="*/ 9521 w 1248944"/>
                  <a:gd name="connsiteY4" fmla="*/ 2043842 h 2053637"/>
                  <a:gd name="connsiteX5" fmla="*/ 0 w 1248944"/>
                  <a:gd name="connsiteY5" fmla="*/ 2020855 h 2053637"/>
                  <a:gd name="connsiteX6" fmla="*/ 873 w 1248944"/>
                  <a:gd name="connsiteY6" fmla="*/ 2007640 h 205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944" h="2053637">
                    <a:moveTo>
                      <a:pt x="133544" y="0"/>
                    </a:moveTo>
                    <a:lnTo>
                      <a:pt x="1248944" y="1984184"/>
                    </a:lnTo>
                    <a:lnTo>
                      <a:pt x="44522" y="2052988"/>
                    </a:lnTo>
                    <a:lnTo>
                      <a:pt x="33168" y="2053637"/>
                    </a:lnTo>
                    <a:lnTo>
                      <a:pt x="9521" y="2043842"/>
                    </a:lnTo>
                    <a:lnTo>
                      <a:pt x="0" y="2020855"/>
                    </a:lnTo>
                    <a:lnTo>
                      <a:pt x="873" y="20076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dist="520700" dir="8100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DBD7325-1E51-4F14-89EF-0FDE246EA10B}"/>
                  </a:ext>
                </a:extLst>
              </p:cNvPr>
              <p:cNvSpPr/>
              <p:nvPr/>
            </p:nvSpPr>
            <p:spPr>
              <a:xfrm>
                <a:off x="748913" y="5269001"/>
                <a:ext cx="1333189" cy="911654"/>
              </a:xfrm>
              <a:custGeom>
                <a:avLst/>
                <a:gdLst>
                  <a:gd name="connsiteX0" fmla="*/ 0 w 1333189"/>
                  <a:gd name="connsiteY0" fmla="*/ 0 h 911654"/>
                  <a:gd name="connsiteX1" fmla="*/ 1333189 w 1333189"/>
                  <a:gd name="connsiteY1" fmla="*/ 0 h 911654"/>
                  <a:gd name="connsiteX2" fmla="*/ 1333189 w 1333189"/>
                  <a:gd name="connsiteY2" fmla="*/ 911654 h 911654"/>
                  <a:gd name="connsiteX3" fmla="*/ 1086117 w 1333189"/>
                  <a:gd name="connsiteY3" fmla="*/ 911402 h 911654"/>
                  <a:gd name="connsiteX4" fmla="*/ 131110 w 1333189"/>
                  <a:gd name="connsiteY4" fmla="*/ 755417 h 911654"/>
                  <a:gd name="connsiteX5" fmla="*/ 1940 w 1333189"/>
                  <a:gd name="connsiteY5" fmla="*/ 57392 h 91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189" h="911654">
                    <a:moveTo>
                      <a:pt x="0" y="0"/>
                    </a:moveTo>
                    <a:lnTo>
                      <a:pt x="1333189" y="0"/>
                    </a:lnTo>
                    <a:lnTo>
                      <a:pt x="1333189" y="911654"/>
                    </a:lnTo>
                    <a:lnTo>
                      <a:pt x="1086117" y="911402"/>
                    </a:lnTo>
                    <a:cubicBezTo>
                      <a:pt x="746349" y="890363"/>
                      <a:pt x="637565" y="893137"/>
                      <a:pt x="131110" y="755417"/>
                    </a:cubicBezTo>
                    <a:cubicBezTo>
                      <a:pt x="90864" y="573107"/>
                      <a:pt x="19625" y="332455"/>
                      <a:pt x="1940" y="57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34DB15FE-B180-427A-B610-ECDE2C304477}"/>
                </a:ext>
              </a:extLst>
            </p:cNvPr>
            <p:cNvSpPr/>
            <p:nvPr/>
          </p:nvSpPr>
          <p:spPr>
            <a:xfrm>
              <a:off x="704570" y="1655763"/>
              <a:ext cx="2918718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FCB55A-28F8-473B-9EFC-C691F3D53F94}"/>
              </a:ext>
            </a:extLst>
          </p:cNvPr>
          <p:cNvSpPr/>
          <p:nvPr userDrawn="1"/>
        </p:nvSpPr>
        <p:spPr>
          <a:xfrm>
            <a:off x="700088" y="2524258"/>
            <a:ext cx="2923200" cy="3168851"/>
          </a:xfrm>
          <a:custGeom>
            <a:avLst/>
            <a:gdLst>
              <a:gd name="connsiteX0" fmla="*/ 546 w 2243233"/>
              <a:gd name="connsiteY0" fmla="*/ 0 h 868495"/>
              <a:gd name="connsiteX1" fmla="*/ 2243233 w 2243233"/>
              <a:gd name="connsiteY1" fmla="*/ 0 h 868495"/>
              <a:gd name="connsiteX2" fmla="*/ 2243233 w 2243233"/>
              <a:gd name="connsiteY2" fmla="*/ 868495 h 868495"/>
              <a:gd name="connsiteX3" fmla="*/ 0 w 2243233"/>
              <a:gd name="connsiteY3" fmla="*/ 868495 h 86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233" h="868495">
                <a:moveTo>
                  <a:pt x="546" y="0"/>
                </a:moveTo>
                <a:lnTo>
                  <a:pt x="2243233" y="0"/>
                </a:lnTo>
                <a:lnTo>
                  <a:pt x="2243233" y="868495"/>
                </a:lnTo>
                <a:lnTo>
                  <a:pt x="0" y="868495"/>
                </a:lnTo>
                <a:close/>
              </a:path>
            </a:pathLst>
          </a:custGeom>
          <a:solidFill>
            <a:srgbClr val="BAAB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5400AE-EFD8-4142-AAEB-EB2EC950437D}"/>
              </a:ext>
            </a:extLst>
          </p:cNvPr>
          <p:cNvGrpSpPr/>
          <p:nvPr userDrawn="1"/>
        </p:nvGrpSpPr>
        <p:grpSpPr>
          <a:xfrm>
            <a:off x="3728718" y="2524258"/>
            <a:ext cx="2918718" cy="4562375"/>
            <a:chOff x="704570" y="1655763"/>
            <a:chExt cx="2918718" cy="45623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7F05C3-BA9C-4C39-AE32-7448FFB15FD0}"/>
                </a:ext>
              </a:extLst>
            </p:cNvPr>
            <p:cNvGrpSpPr/>
            <p:nvPr/>
          </p:nvGrpSpPr>
          <p:grpSpPr>
            <a:xfrm>
              <a:off x="748913" y="3848299"/>
              <a:ext cx="1516123" cy="2332356"/>
              <a:chOff x="748913" y="3848299"/>
              <a:chExt cx="1516123" cy="23323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768D266-72A7-4895-9314-C688053D4F62}"/>
                  </a:ext>
                </a:extLst>
              </p:cNvPr>
              <p:cNvSpPr/>
              <p:nvPr/>
            </p:nvSpPr>
            <p:spPr>
              <a:xfrm>
                <a:off x="1016092" y="3848299"/>
                <a:ext cx="1248944" cy="2053637"/>
              </a:xfrm>
              <a:custGeom>
                <a:avLst/>
                <a:gdLst>
                  <a:gd name="connsiteX0" fmla="*/ 133544 w 1248944"/>
                  <a:gd name="connsiteY0" fmla="*/ 0 h 2053637"/>
                  <a:gd name="connsiteX1" fmla="*/ 1248944 w 1248944"/>
                  <a:gd name="connsiteY1" fmla="*/ 1984184 h 2053637"/>
                  <a:gd name="connsiteX2" fmla="*/ 44522 w 1248944"/>
                  <a:gd name="connsiteY2" fmla="*/ 2052988 h 2053637"/>
                  <a:gd name="connsiteX3" fmla="*/ 33168 w 1248944"/>
                  <a:gd name="connsiteY3" fmla="*/ 2053637 h 2053637"/>
                  <a:gd name="connsiteX4" fmla="*/ 9521 w 1248944"/>
                  <a:gd name="connsiteY4" fmla="*/ 2043842 h 2053637"/>
                  <a:gd name="connsiteX5" fmla="*/ 0 w 1248944"/>
                  <a:gd name="connsiteY5" fmla="*/ 2020855 h 2053637"/>
                  <a:gd name="connsiteX6" fmla="*/ 873 w 1248944"/>
                  <a:gd name="connsiteY6" fmla="*/ 2007640 h 205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944" h="2053637">
                    <a:moveTo>
                      <a:pt x="133544" y="0"/>
                    </a:moveTo>
                    <a:lnTo>
                      <a:pt x="1248944" y="1984184"/>
                    </a:lnTo>
                    <a:lnTo>
                      <a:pt x="44522" y="2052988"/>
                    </a:lnTo>
                    <a:lnTo>
                      <a:pt x="33168" y="2053637"/>
                    </a:lnTo>
                    <a:lnTo>
                      <a:pt x="9521" y="2043842"/>
                    </a:lnTo>
                    <a:lnTo>
                      <a:pt x="0" y="2020855"/>
                    </a:lnTo>
                    <a:lnTo>
                      <a:pt x="873" y="20076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dist="520700" dir="8100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5D24984-7EC8-4AD1-BA04-65ADDD01E6D3}"/>
                  </a:ext>
                </a:extLst>
              </p:cNvPr>
              <p:cNvSpPr/>
              <p:nvPr/>
            </p:nvSpPr>
            <p:spPr>
              <a:xfrm>
                <a:off x="748913" y="5269001"/>
                <a:ext cx="1333189" cy="911654"/>
              </a:xfrm>
              <a:custGeom>
                <a:avLst/>
                <a:gdLst>
                  <a:gd name="connsiteX0" fmla="*/ 0 w 1333189"/>
                  <a:gd name="connsiteY0" fmla="*/ 0 h 911654"/>
                  <a:gd name="connsiteX1" fmla="*/ 1333189 w 1333189"/>
                  <a:gd name="connsiteY1" fmla="*/ 0 h 911654"/>
                  <a:gd name="connsiteX2" fmla="*/ 1333189 w 1333189"/>
                  <a:gd name="connsiteY2" fmla="*/ 911654 h 911654"/>
                  <a:gd name="connsiteX3" fmla="*/ 1086117 w 1333189"/>
                  <a:gd name="connsiteY3" fmla="*/ 911402 h 911654"/>
                  <a:gd name="connsiteX4" fmla="*/ 131110 w 1333189"/>
                  <a:gd name="connsiteY4" fmla="*/ 755417 h 911654"/>
                  <a:gd name="connsiteX5" fmla="*/ 1940 w 1333189"/>
                  <a:gd name="connsiteY5" fmla="*/ 57392 h 91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189" h="911654">
                    <a:moveTo>
                      <a:pt x="0" y="0"/>
                    </a:moveTo>
                    <a:lnTo>
                      <a:pt x="1333189" y="0"/>
                    </a:lnTo>
                    <a:lnTo>
                      <a:pt x="1333189" y="911654"/>
                    </a:lnTo>
                    <a:lnTo>
                      <a:pt x="1086117" y="911402"/>
                    </a:lnTo>
                    <a:cubicBezTo>
                      <a:pt x="746349" y="890363"/>
                      <a:pt x="637565" y="893137"/>
                      <a:pt x="131110" y="755417"/>
                    </a:cubicBezTo>
                    <a:cubicBezTo>
                      <a:pt x="90864" y="573107"/>
                      <a:pt x="19625" y="332455"/>
                      <a:pt x="1940" y="57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85B52BA-FD5B-47B7-9F04-9F57BA64D187}"/>
                </a:ext>
              </a:extLst>
            </p:cNvPr>
            <p:cNvSpPr/>
            <p:nvPr/>
          </p:nvSpPr>
          <p:spPr>
            <a:xfrm>
              <a:off x="704570" y="1655763"/>
              <a:ext cx="2918718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05B623-B85C-45AC-8BDE-0DD8FE8C8636}"/>
              </a:ext>
            </a:extLst>
          </p:cNvPr>
          <p:cNvSpPr/>
          <p:nvPr userDrawn="1"/>
        </p:nvSpPr>
        <p:spPr>
          <a:xfrm>
            <a:off x="3724236" y="2524258"/>
            <a:ext cx="2923200" cy="3168851"/>
          </a:xfrm>
          <a:custGeom>
            <a:avLst/>
            <a:gdLst>
              <a:gd name="connsiteX0" fmla="*/ 546 w 2243233"/>
              <a:gd name="connsiteY0" fmla="*/ 0 h 868495"/>
              <a:gd name="connsiteX1" fmla="*/ 2243233 w 2243233"/>
              <a:gd name="connsiteY1" fmla="*/ 0 h 868495"/>
              <a:gd name="connsiteX2" fmla="*/ 2243233 w 2243233"/>
              <a:gd name="connsiteY2" fmla="*/ 868495 h 868495"/>
              <a:gd name="connsiteX3" fmla="*/ 0 w 2243233"/>
              <a:gd name="connsiteY3" fmla="*/ 868495 h 86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233" h="868495">
                <a:moveTo>
                  <a:pt x="546" y="0"/>
                </a:moveTo>
                <a:lnTo>
                  <a:pt x="2243233" y="0"/>
                </a:lnTo>
                <a:lnTo>
                  <a:pt x="2243233" y="868495"/>
                </a:lnTo>
                <a:lnTo>
                  <a:pt x="0" y="868495"/>
                </a:lnTo>
                <a:close/>
              </a:path>
            </a:pathLst>
          </a:custGeom>
          <a:solidFill>
            <a:srgbClr val="BAAB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39C776-52D7-4169-AA64-29FA84D09029}"/>
              </a:ext>
            </a:extLst>
          </p:cNvPr>
          <p:cNvGrpSpPr/>
          <p:nvPr userDrawn="1"/>
        </p:nvGrpSpPr>
        <p:grpSpPr>
          <a:xfrm>
            <a:off x="6752866" y="2524258"/>
            <a:ext cx="2918718" cy="4562375"/>
            <a:chOff x="704570" y="1655763"/>
            <a:chExt cx="2918718" cy="45623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13E3F4-CB78-455A-8162-ED8CE868E7F4}"/>
                </a:ext>
              </a:extLst>
            </p:cNvPr>
            <p:cNvGrpSpPr/>
            <p:nvPr/>
          </p:nvGrpSpPr>
          <p:grpSpPr>
            <a:xfrm>
              <a:off x="748913" y="3848299"/>
              <a:ext cx="1516123" cy="2332356"/>
              <a:chOff x="748913" y="3848299"/>
              <a:chExt cx="1516123" cy="2332356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84418D8-B3F9-48AC-8D64-5BEA26907F9C}"/>
                  </a:ext>
                </a:extLst>
              </p:cNvPr>
              <p:cNvSpPr/>
              <p:nvPr/>
            </p:nvSpPr>
            <p:spPr>
              <a:xfrm>
                <a:off x="1016092" y="3848299"/>
                <a:ext cx="1248944" cy="2053637"/>
              </a:xfrm>
              <a:custGeom>
                <a:avLst/>
                <a:gdLst>
                  <a:gd name="connsiteX0" fmla="*/ 133544 w 1248944"/>
                  <a:gd name="connsiteY0" fmla="*/ 0 h 2053637"/>
                  <a:gd name="connsiteX1" fmla="*/ 1248944 w 1248944"/>
                  <a:gd name="connsiteY1" fmla="*/ 1984184 h 2053637"/>
                  <a:gd name="connsiteX2" fmla="*/ 44522 w 1248944"/>
                  <a:gd name="connsiteY2" fmla="*/ 2052988 h 2053637"/>
                  <a:gd name="connsiteX3" fmla="*/ 33168 w 1248944"/>
                  <a:gd name="connsiteY3" fmla="*/ 2053637 h 2053637"/>
                  <a:gd name="connsiteX4" fmla="*/ 9521 w 1248944"/>
                  <a:gd name="connsiteY4" fmla="*/ 2043842 h 2053637"/>
                  <a:gd name="connsiteX5" fmla="*/ 0 w 1248944"/>
                  <a:gd name="connsiteY5" fmla="*/ 2020855 h 2053637"/>
                  <a:gd name="connsiteX6" fmla="*/ 873 w 1248944"/>
                  <a:gd name="connsiteY6" fmla="*/ 2007640 h 205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944" h="2053637">
                    <a:moveTo>
                      <a:pt x="133544" y="0"/>
                    </a:moveTo>
                    <a:lnTo>
                      <a:pt x="1248944" y="1984184"/>
                    </a:lnTo>
                    <a:lnTo>
                      <a:pt x="44522" y="2052988"/>
                    </a:lnTo>
                    <a:lnTo>
                      <a:pt x="33168" y="2053637"/>
                    </a:lnTo>
                    <a:lnTo>
                      <a:pt x="9521" y="2043842"/>
                    </a:lnTo>
                    <a:lnTo>
                      <a:pt x="0" y="2020855"/>
                    </a:lnTo>
                    <a:lnTo>
                      <a:pt x="873" y="20076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dist="520700" dir="8100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909589E-E7F6-411F-B72D-D5534FADD575}"/>
                  </a:ext>
                </a:extLst>
              </p:cNvPr>
              <p:cNvSpPr/>
              <p:nvPr/>
            </p:nvSpPr>
            <p:spPr>
              <a:xfrm>
                <a:off x="748913" y="5269001"/>
                <a:ext cx="1333189" cy="911654"/>
              </a:xfrm>
              <a:custGeom>
                <a:avLst/>
                <a:gdLst>
                  <a:gd name="connsiteX0" fmla="*/ 0 w 1333189"/>
                  <a:gd name="connsiteY0" fmla="*/ 0 h 911654"/>
                  <a:gd name="connsiteX1" fmla="*/ 1333189 w 1333189"/>
                  <a:gd name="connsiteY1" fmla="*/ 0 h 911654"/>
                  <a:gd name="connsiteX2" fmla="*/ 1333189 w 1333189"/>
                  <a:gd name="connsiteY2" fmla="*/ 911654 h 911654"/>
                  <a:gd name="connsiteX3" fmla="*/ 1086117 w 1333189"/>
                  <a:gd name="connsiteY3" fmla="*/ 911402 h 911654"/>
                  <a:gd name="connsiteX4" fmla="*/ 131110 w 1333189"/>
                  <a:gd name="connsiteY4" fmla="*/ 755417 h 911654"/>
                  <a:gd name="connsiteX5" fmla="*/ 1940 w 1333189"/>
                  <a:gd name="connsiteY5" fmla="*/ 57392 h 91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189" h="911654">
                    <a:moveTo>
                      <a:pt x="0" y="0"/>
                    </a:moveTo>
                    <a:lnTo>
                      <a:pt x="1333189" y="0"/>
                    </a:lnTo>
                    <a:lnTo>
                      <a:pt x="1333189" y="911654"/>
                    </a:lnTo>
                    <a:lnTo>
                      <a:pt x="1086117" y="911402"/>
                    </a:lnTo>
                    <a:cubicBezTo>
                      <a:pt x="746349" y="890363"/>
                      <a:pt x="637565" y="893137"/>
                      <a:pt x="131110" y="755417"/>
                    </a:cubicBezTo>
                    <a:cubicBezTo>
                      <a:pt x="90864" y="573107"/>
                      <a:pt x="19625" y="332455"/>
                      <a:pt x="1940" y="57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23FD022B-B0A9-4833-B998-E34874481AFB}"/>
                </a:ext>
              </a:extLst>
            </p:cNvPr>
            <p:cNvSpPr/>
            <p:nvPr/>
          </p:nvSpPr>
          <p:spPr>
            <a:xfrm>
              <a:off x="704570" y="1655763"/>
              <a:ext cx="2918718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E0549BA-ECDB-4718-A1DC-F1CB7AE98ADA}"/>
              </a:ext>
            </a:extLst>
          </p:cNvPr>
          <p:cNvSpPr/>
          <p:nvPr userDrawn="1"/>
        </p:nvSpPr>
        <p:spPr>
          <a:xfrm>
            <a:off x="6748384" y="2524258"/>
            <a:ext cx="2923200" cy="3168851"/>
          </a:xfrm>
          <a:custGeom>
            <a:avLst/>
            <a:gdLst>
              <a:gd name="connsiteX0" fmla="*/ 546 w 2243233"/>
              <a:gd name="connsiteY0" fmla="*/ 0 h 868495"/>
              <a:gd name="connsiteX1" fmla="*/ 2243233 w 2243233"/>
              <a:gd name="connsiteY1" fmla="*/ 0 h 868495"/>
              <a:gd name="connsiteX2" fmla="*/ 2243233 w 2243233"/>
              <a:gd name="connsiteY2" fmla="*/ 868495 h 868495"/>
              <a:gd name="connsiteX3" fmla="*/ 0 w 2243233"/>
              <a:gd name="connsiteY3" fmla="*/ 868495 h 86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233" h="868495">
                <a:moveTo>
                  <a:pt x="546" y="0"/>
                </a:moveTo>
                <a:lnTo>
                  <a:pt x="2243233" y="0"/>
                </a:lnTo>
                <a:lnTo>
                  <a:pt x="2243233" y="868495"/>
                </a:lnTo>
                <a:lnTo>
                  <a:pt x="0" y="868495"/>
                </a:lnTo>
                <a:close/>
              </a:path>
            </a:pathLst>
          </a:custGeom>
          <a:solidFill>
            <a:srgbClr val="BAAB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FC94ED-25DF-485F-B23D-5F3A00A0CA0C}"/>
              </a:ext>
            </a:extLst>
          </p:cNvPr>
          <p:cNvGrpSpPr/>
          <p:nvPr userDrawn="1"/>
        </p:nvGrpSpPr>
        <p:grpSpPr>
          <a:xfrm>
            <a:off x="9777013" y="2524258"/>
            <a:ext cx="2918718" cy="4562375"/>
            <a:chOff x="704570" y="1655763"/>
            <a:chExt cx="2918718" cy="45623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FA664E-C119-4847-B21B-B0179454BD9C}"/>
                </a:ext>
              </a:extLst>
            </p:cNvPr>
            <p:cNvGrpSpPr/>
            <p:nvPr/>
          </p:nvGrpSpPr>
          <p:grpSpPr>
            <a:xfrm>
              <a:off x="748913" y="3848299"/>
              <a:ext cx="1516123" cy="2332356"/>
              <a:chOff x="748913" y="3848299"/>
              <a:chExt cx="1516123" cy="2332356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1FCC84F-E5DA-46AF-AA49-38C79DE397AE}"/>
                  </a:ext>
                </a:extLst>
              </p:cNvPr>
              <p:cNvSpPr/>
              <p:nvPr/>
            </p:nvSpPr>
            <p:spPr>
              <a:xfrm>
                <a:off x="1016092" y="3848299"/>
                <a:ext cx="1248944" cy="2053637"/>
              </a:xfrm>
              <a:custGeom>
                <a:avLst/>
                <a:gdLst>
                  <a:gd name="connsiteX0" fmla="*/ 133544 w 1248944"/>
                  <a:gd name="connsiteY0" fmla="*/ 0 h 2053637"/>
                  <a:gd name="connsiteX1" fmla="*/ 1248944 w 1248944"/>
                  <a:gd name="connsiteY1" fmla="*/ 1984184 h 2053637"/>
                  <a:gd name="connsiteX2" fmla="*/ 44522 w 1248944"/>
                  <a:gd name="connsiteY2" fmla="*/ 2052988 h 2053637"/>
                  <a:gd name="connsiteX3" fmla="*/ 33168 w 1248944"/>
                  <a:gd name="connsiteY3" fmla="*/ 2053637 h 2053637"/>
                  <a:gd name="connsiteX4" fmla="*/ 9521 w 1248944"/>
                  <a:gd name="connsiteY4" fmla="*/ 2043842 h 2053637"/>
                  <a:gd name="connsiteX5" fmla="*/ 0 w 1248944"/>
                  <a:gd name="connsiteY5" fmla="*/ 2020855 h 2053637"/>
                  <a:gd name="connsiteX6" fmla="*/ 873 w 1248944"/>
                  <a:gd name="connsiteY6" fmla="*/ 2007640 h 205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944" h="2053637">
                    <a:moveTo>
                      <a:pt x="133544" y="0"/>
                    </a:moveTo>
                    <a:lnTo>
                      <a:pt x="1248944" y="1984184"/>
                    </a:lnTo>
                    <a:lnTo>
                      <a:pt x="44522" y="2052988"/>
                    </a:lnTo>
                    <a:lnTo>
                      <a:pt x="33168" y="2053637"/>
                    </a:lnTo>
                    <a:lnTo>
                      <a:pt x="9521" y="2043842"/>
                    </a:lnTo>
                    <a:lnTo>
                      <a:pt x="0" y="2020855"/>
                    </a:lnTo>
                    <a:lnTo>
                      <a:pt x="873" y="20076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dist="520700" dir="8100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2A73F9E-EB46-49EB-AF26-6D9DC8E7F9E5}"/>
                  </a:ext>
                </a:extLst>
              </p:cNvPr>
              <p:cNvSpPr/>
              <p:nvPr/>
            </p:nvSpPr>
            <p:spPr>
              <a:xfrm>
                <a:off x="748913" y="5269001"/>
                <a:ext cx="1333189" cy="911654"/>
              </a:xfrm>
              <a:custGeom>
                <a:avLst/>
                <a:gdLst>
                  <a:gd name="connsiteX0" fmla="*/ 0 w 1333189"/>
                  <a:gd name="connsiteY0" fmla="*/ 0 h 911654"/>
                  <a:gd name="connsiteX1" fmla="*/ 1333189 w 1333189"/>
                  <a:gd name="connsiteY1" fmla="*/ 0 h 911654"/>
                  <a:gd name="connsiteX2" fmla="*/ 1333189 w 1333189"/>
                  <a:gd name="connsiteY2" fmla="*/ 911654 h 911654"/>
                  <a:gd name="connsiteX3" fmla="*/ 1086117 w 1333189"/>
                  <a:gd name="connsiteY3" fmla="*/ 911402 h 911654"/>
                  <a:gd name="connsiteX4" fmla="*/ 131110 w 1333189"/>
                  <a:gd name="connsiteY4" fmla="*/ 755417 h 911654"/>
                  <a:gd name="connsiteX5" fmla="*/ 1940 w 1333189"/>
                  <a:gd name="connsiteY5" fmla="*/ 57392 h 91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189" h="911654">
                    <a:moveTo>
                      <a:pt x="0" y="0"/>
                    </a:moveTo>
                    <a:lnTo>
                      <a:pt x="1333189" y="0"/>
                    </a:lnTo>
                    <a:lnTo>
                      <a:pt x="1333189" y="911654"/>
                    </a:lnTo>
                    <a:lnTo>
                      <a:pt x="1086117" y="911402"/>
                    </a:lnTo>
                    <a:cubicBezTo>
                      <a:pt x="746349" y="890363"/>
                      <a:pt x="637565" y="893137"/>
                      <a:pt x="131110" y="755417"/>
                    </a:cubicBezTo>
                    <a:cubicBezTo>
                      <a:pt x="90864" y="573107"/>
                      <a:pt x="19625" y="332455"/>
                      <a:pt x="1940" y="57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E4834245-C960-408B-BCE0-1DBF88472D77}"/>
                </a:ext>
              </a:extLst>
            </p:cNvPr>
            <p:cNvSpPr/>
            <p:nvPr/>
          </p:nvSpPr>
          <p:spPr>
            <a:xfrm>
              <a:off x="704570" y="1655763"/>
              <a:ext cx="2918718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EFF99D4-FB2B-4749-BC82-CD1C99C21443}"/>
              </a:ext>
            </a:extLst>
          </p:cNvPr>
          <p:cNvSpPr/>
          <p:nvPr userDrawn="1"/>
        </p:nvSpPr>
        <p:spPr>
          <a:xfrm>
            <a:off x="9772531" y="2524258"/>
            <a:ext cx="2923200" cy="3168851"/>
          </a:xfrm>
          <a:custGeom>
            <a:avLst/>
            <a:gdLst>
              <a:gd name="connsiteX0" fmla="*/ 546 w 2243233"/>
              <a:gd name="connsiteY0" fmla="*/ 0 h 868495"/>
              <a:gd name="connsiteX1" fmla="*/ 2243233 w 2243233"/>
              <a:gd name="connsiteY1" fmla="*/ 0 h 868495"/>
              <a:gd name="connsiteX2" fmla="*/ 2243233 w 2243233"/>
              <a:gd name="connsiteY2" fmla="*/ 868495 h 868495"/>
              <a:gd name="connsiteX3" fmla="*/ 0 w 2243233"/>
              <a:gd name="connsiteY3" fmla="*/ 868495 h 86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233" h="868495">
                <a:moveTo>
                  <a:pt x="546" y="0"/>
                </a:moveTo>
                <a:lnTo>
                  <a:pt x="2243233" y="0"/>
                </a:lnTo>
                <a:lnTo>
                  <a:pt x="2243233" y="868495"/>
                </a:lnTo>
                <a:lnTo>
                  <a:pt x="0" y="868495"/>
                </a:lnTo>
                <a:close/>
              </a:path>
            </a:pathLst>
          </a:custGeom>
          <a:solidFill>
            <a:srgbClr val="BAAB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69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LineHeader_Text_4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0A05633-115C-4E0D-919D-3681C5858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574" y="0"/>
            <a:ext cx="11327200" cy="13716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B00B19-E848-40F3-BB32-89F56A04FFE7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A27B26E-50EE-47F6-A36F-8A3C2E53A725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10D47B-74FD-4F81-A842-08FBAAE18E50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6BA4D-DE3E-414B-BB75-064872C9C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F1394A98-E9B8-4E01-B8B9-352A8D0910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E97A15E-947D-4993-B926-572DB209A0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7882" y="2042545"/>
            <a:ext cx="5701343" cy="173729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CB7EA05-49B1-46B2-BB15-61AA9927EA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882" y="4720491"/>
            <a:ext cx="5701343" cy="173729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BA1561D-438A-49FD-B608-3D1A8D4B55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81781" y="2042545"/>
            <a:ext cx="5701343" cy="173729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90CA53-CA73-4B93-83CA-6F07DFF72A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1780" y="4712434"/>
            <a:ext cx="5701343" cy="1737292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938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LineHeader_Text_4Boxes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9317D81-2257-4654-9CE9-B05A4608B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574" y="0"/>
            <a:ext cx="11327200" cy="1371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FABFB8B-E27E-46B6-8DDA-6660214716E0}"/>
              </a:ext>
            </a:extLst>
          </p:cNvPr>
          <p:cNvSpPr/>
          <p:nvPr userDrawn="1"/>
        </p:nvSpPr>
        <p:spPr>
          <a:xfrm>
            <a:off x="687882" y="4575977"/>
            <a:ext cx="5775263" cy="2307342"/>
          </a:xfrm>
          <a:prstGeom prst="rect">
            <a:avLst/>
          </a:prstGeom>
          <a:solidFill>
            <a:srgbClr val="E5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C5FA3-210F-4391-B7FD-3E6ACF84489F}"/>
              </a:ext>
            </a:extLst>
          </p:cNvPr>
          <p:cNvSpPr/>
          <p:nvPr userDrawn="1"/>
        </p:nvSpPr>
        <p:spPr>
          <a:xfrm>
            <a:off x="687882" y="1869803"/>
            <a:ext cx="5775263" cy="2307342"/>
          </a:xfrm>
          <a:prstGeom prst="rect">
            <a:avLst/>
          </a:prstGeom>
          <a:solidFill>
            <a:srgbClr val="E5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37A5C50-BAF9-4366-9971-541C33DEBB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882" y="1590843"/>
            <a:ext cx="5775263" cy="391628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 anchor="ctr" anchorCtr="0">
            <a:spAutoFit/>
          </a:bodyPr>
          <a:lstStyle>
            <a:lvl1pPr>
              <a:defRPr lang="el-GR" sz="1600" b="1" dirty="0">
                <a:solidFill>
                  <a:schemeClr val="bg1"/>
                </a:solidFill>
                <a:cs typeface="Arial" pitchFamily="34" charset="0"/>
              </a:defRPr>
            </a:lvl1pPr>
            <a:lvl3pPr>
              <a:defRPr lang="el-GR" sz="1800" dirty="0">
                <a:solidFill>
                  <a:schemeClr val="tx1"/>
                </a:solidFill>
              </a:defRPr>
            </a:lvl3pPr>
          </a:lstStyle>
          <a:p>
            <a:pPr lvl="0" defTabSz="914400"/>
            <a:r>
              <a:rPr lang="el-GR" dirty="0"/>
              <a:t>Στυλ υποδείγματος κειμένου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3653D3D-9450-4E26-B1A7-35012EC55C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82" y="4257053"/>
            <a:ext cx="5775263" cy="391628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 anchor="ctr" anchorCtr="0">
            <a:spAutoFit/>
          </a:bodyPr>
          <a:lstStyle>
            <a:lvl1pPr>
              <a:defRPr lang="el-GR" sz="1600" b="1" dirty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lvl="0" defTabSz="914400"/>
            <a:r>
              <a:rPr lang="el-GR" dirty="0"/>
              <a:t>Στυλ υποδείγματος κειμένου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B02048-DD97-474D-AE7B-C2C96D9A2BF0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FDBD68-0D2B-4156-9BF1-8CB0950A3A4B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41E7F5-35A3-4359-A1EC-B83E2BF9E9AD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7E391D-06FE-44E6-AE55-2AB534FAE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2ED35DC-E1F2-41E3-B17B-0713D9BEC1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F6B0F-D313-4C3A-A468-8CE57FF204B9}"/>
              </a:ext>
            </a:extLst>
          </p:cNvPr>
          <p:cNvSpPr/>
          <p:nvPr userDrawn="1"/>
        </p:nvSpPr>
        <p:spPr>
          <a:xfrm>
            <a:off x="6824995" y="4575977"/>
            <a:ext cx="5775263" cy="2307342"/>
          </a:xfrm>
          <a:prstGeom prst="rect">
            <a:avLst/>
          </a:prstGeom>
          <a:solidFill>
            <a:srgbClr val="E5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DD6615-4C9F-4B38-B9A6-6750D277C2D9}"/>
              </a:ext>
            </a:extLst>
          </p:cNvPr>
          <p:cNvSpPr/>
          <p:nvPr userDrawn="1"/>
        </p:nvSpPr>
        <p:spPr>
          <a:xfrm>
            <a:off x="6824995" y="1869803"/>
            <a:ext cx="5775263" cy="2307342"/>
          </a:xfrm>
          <a:prstGeom prst="rect">
            <a:avLst/>
          </a:prstGeom>
          <a:solidFill>
            <a:srgbClr val="E5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783A204-C3F7-4581-8087-3F1E566023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4995" y="1590843"/>
            <a:ext cx="5775263" cy="391628"/>
          </a:xfrm>
          <a:prstGeom prst="rect">
            <a:avLst/>
          </a:prstGeom>
          <a:solidFill>
            <a:srgbClr val="00A7B4"/>
          </a:solidFill>
        </p:spPr>
        <p:txBody>
          <a:bodyPr wrap="square" lIns="72000" tIns="72000" rIns="72000" bIns="72000" rtlCol="0" anchor="ctr" anchorCtr="0">
            <a:spAutoFit/>
          </a:bodyPr>
          <a:lstStyle>
            <a:lvl1pPr>
              <a:defRPr lang="el-GR" sz="1600" b="1" dirty="0">
                <a:solidFill>
                  <a:schemeClr val="bg1"/>
                </a:solidFill>
                <a:cs typeface="Arial" pitchFamily="34" charset="0"/>
              </a:defRPr>
            </a:lvl1pPr>
            <a:lvl3pPr>
              <a:defRPr lang="el-GR" sz="1800" dirty="0">
                <a:solidFill>
                  <a:schemeClr val="tx1"/>
                </a:solidFill>
              </a:defRPr>
            </a:lvl3pPr>
          </a:lstStyle>
          <a:p>
            <a:pPr lvl="0" defTabSz="914400"/>
            <a:r>
              <a:rPr lang="el-GR" dirty="0"/>
              <a:t>Στυλ υποδείγματος κειμένου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1901F75-98FF-43C1-9741-C11E020C3D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24995" y="4257053"/>
            <a:ext cx="5775263" cy="391628"/>
          </a:xfrm>
          <a:prstGeom prst="rect">
            <a:avLst/>
          </a:prstGeom>
          <a:solidFill>
            <a:srgbClr val="9FCB3A"/>
          </a:solidFill>
        </p:spPr>
        <p:txBody>
          <a:bodyPr wrap="square" lIns="72000" tIns="72000" rIns="72000" bIns="72000" rtlCol="0" anchor="ctr" anchorCtr="0">
            <a:spAutoFit/>
          </a:bodyPr>
          <a:lstStyle>
            <a:lvl1pPr>
              <a:defRPr lang="el-GR" sz="1600" b="1" dirty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lvl="0" defTabSz="914400"/>
            <a:r>
              <a:rPr lang="el-GR" dirty="0"/>
              <a:t>Στυλ υποδείγματος κειμένου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283AA3-5850-4961-B9BF-41F542EFB9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8757" y="2108355"/>
            <a:ext cx="5551556" cy="19399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9C4831E-41FA-4AE8-AEDB-EF466B0391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8757" y="4790932"/>
            <a:ext cx="5551556" cy="19399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7DEA263-4B5F-4674-862E-365472D0F4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06638" y="4790932"/>
            <a:ext cx="5540891" cy="19399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A443695-B5C5-4464-9470-110524934E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06638" y="2108355"/>
            <a:ext cx="5536488" cy="19399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27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2F4458-330E-433F-8324-F2D5DE01F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97"/>
          <a:stretch/>
        </p:blipFill>
        <p:spPr>
          <a:xfrm>
            <a:off x="2097427" y="0"/>
            <a:ext cx="11342348" cy="13716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088906" y="1655763"/>
            <a:ext cx="1656000" cy="165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180491" y="1655763"/>
            <a:ext cx="1656000" cy="165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437525" y="1655763"/>
            <a:ext cx="1656000" cy="165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0694559" y="1655763"/>
            <a:ext cx="1656000" cy="165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E4A88-406F-4990-8E58-768AFC074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A863EDD-AE57-4E5A-94D0-79C0762606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7421E93-88D2-4D08-8E99-A3E76A616D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225" y="3606800"/>
            <a:ext cx="2519363" cy="34131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CCE22CB-B212-475C-90DE-CB7C5F3BBD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59109" y="3606800"/>
            <a:ext cx="2519363" cy="34131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C302464-7CE9-46A8-8094-22F05A66B3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60993" y="3606800"/>
            <a:ext cx="2519363" cy="34131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D454B7-B810-4E9B-8931-C673FE2112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262878" y="3606800"/>
            <a:ext cx="2519363" cy="3413125"/>
          </a:xfrm>
        </p:spPr>
        <p:txBody>
          <a:bodyPr/>
          <a:lstStyle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4615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2A9F0-5806-42D3-967B-42ABA8ED3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150" y="5217"/>
            <a:ext cx="10232625" cy="1963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3F812-F8D1-4DAB-8FD2-443B6DEE0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35"/>
            <a:ext cx="9786165" cy="19734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8B73D7-BAFE-4556-8285-7E2364C8B75A}"/>
              </a:ext>
            </a:extLst>
          </p:cNvPr>
          <p:cNvGrpSpPr/>
          <p:nvPr/>
        </p:nvGrpSpPr>
        <p:grpSpPr>
          <a:xfrm>
            <a:off x="1651813" y="2214563"/>
            <a:ext cx="1685380" cy="1685379"/>
            <a:chOff x="1235576" y="1353749"/>
            <a:chExt cx="1195786" cy="1195786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AEC7D6D-A6F8-42F8-ACF7-4B0A79220A14}"/>
                </a:ext>
              </a:extLst>
            </p:cNvPr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26B11F-E626-4DE1-AA0D-F1CAB0274F22}"/>
                </a:ext>
              </a:extLst>
            </p:cNvPr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FD4C51-902E-423D-9F96-D908913D33D2}"/>
              </a:ext>
            </a:extLst>
          </p:cNvPr>
          <p:cNvGrpSpPr/>
          <p:nvPr/>
        </p:nvGrpSpPr>
        <p:grpSpPr>
          <a:xfrm>
            <a:off x="4468735" y="2214563"/>
            <a:ext cx="1685380" cy="1685379"/>
            <a:chOff x="1235576" y="1353749"/>
            <a:chExt cx="1195786" cy="1195786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800CB004-BC58-437E-AA2D-F7DAC398AE57}"/>
                </a:ext>
              </a:extLst>
            </p:cNvPr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725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358951-55B8-46B4-B82B-C848A26CE5C1}"/>
                </a:ext>
              </a:extLst>
            </p:cNvPr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0EE4F-6F51-4C70-A59A-D7DF47A6174C}"/>
              </a:ext>
            </a:extLst>
          </p:cNvPr>
          <p:cNvGrpSpPr/>
          <p:nvPr/>
        </p:nvGrpSpPr>
        <p:grpSpPr>
          <a:xfrm>
            <a:off x="7285657" y="2214563"/>
            <a:ext cx="1685380" cy="1685379"/>
            <a:chOff x="1235576" y="1353749"/>
            <a:chExt cx="1195786" cy="1195786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0829BA58-1F52-46E5-B7EE-1FBD8F191EC6}"/>
                </a:ext>
              </a:extLst>
            </p:cNvPr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95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907B61-39FA-488A-8EA3-71F54F2F3D84}"/>
                </a:ext>
              </a:extLst>
            </p:cNvPr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75C4B8-6991-4CF9-AD3F-9F58A2F835A8}"/>
              </a:ext>
            </a:extLst>
          </p:cNvPr>
          <p:cNvGrpSpPr/>
          <p:nvPr/>
        </p:nvGrpSpPr>
        <p:grpSpPr>
          <a:xfrm>
            <a:off x="10102580" y="2214563"/>
            <a:ext cx="1685380" cy="1685379"/>
            <a:chOff x="1235576" y="1353749"/>
            <a:chExt cx="1195786" cy="1195786"/>
          </a:xfrm>
        </p:grpSpPr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B4A78252-347D-4F0C-B63A-611DFD07DF9F}"/>
                </a:ext>
              </a:extLst>
            </p:cNvPr>
            <p:cNvSpPr/>
            <p:nvPr/>
          </p:nvSpPr>
          <p:spPr>
            <a:xfrm rot="8100000">
              <a:off x="1235576" y="1353749"/>
              <a:ext cx="1195786" cy="1195786"/>
            </a:xfrm>
            <a:prstGeom prst="teardrop">
              <a:avLst/>
            </a:prstGeom>
            <a:solidFill>
              <a:srgbClr val="DC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6F7516-B09D-44EE-A2CF-B2091B67DA0A}"/>
                </a:ext>
              </a:extLst>
            </p:cNvPr>
            <p:cNvSpPr/>
            <p:nvPr/>
          </p:nvSpPr>
          <p:spPr>
            <a:xfrm>
              <a:off x="1304385" y="1422558"/>
              <a:ext cx="1058168" cy="10581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BED881B2-245C-4EB8-B09C-737EDB1D7A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72502" y="2535252"/>
            <a:ext cx="1044000" cy="1044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7FC744C0-4BB6-4A50-9EB5-94FC22DB8E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3686" y="2514351"/>
            <a:ext cx="1044000" cy="1044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64607A8F-6407-4CBA-8C3F-DDE8B34A4E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06347" y="2535252"/>
            <a:ext cx="1044000" cy="1044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841D70BF-CFA1-4EFA-879C-A59AC8369F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23270" y="2514351"/>
            <a:ext cx="1044000" cy="1044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6AB0DF2-BE7E-4BAD-916C-0FA2DEFBE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884" y="493161"/>
            <a:ext cx="6625784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8863856-5019-490E-807F-363509BF08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2758" y="4343400"/>
            <a:ext cx="2383489" cy="2723114"/>
          </a:xfrm>
        </p:spPr>
        <p:txBody>
          <a:bodyPr/>
          <a:lstStyle>
            <a:lvl1pPr algn="ctr">
              <a:defRPr/>
            </a:lvl1pPr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A7BE0C6-C54C-49A2-BF97-DCDDCDF938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26981" y="4343400"/>
            <a:ext cx="2383489" cy="2723114"/>
          </a:xfrm>
        </p:spPr>
        <p:txBody>
          <a:bodyPr/>
          <a:lstStyle>
            <a:lvl1pPr algn="ctr">
              <a:defRPr/>
            </a:lvl1pPr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BD9C0EC-C651-4824-B4D5-05E97C8E56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36603" y="4343400"/>
            <a:ext cx="2383489" cy="2723114"/>
          </a:xfrm>
        </p:spPr>
        <p:txBody>
          <a:bodyPr/>
          <a:lstStyle>
            <a:lvl1pPr algn="ctr">
              <a:defRPr/>
            </a:lvl1pPr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E205D8-1533-445A-8990-B409D67257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53525" y="4343400"/>
            <a:ext cx="2383489" cy="2723114"/>
          </a:xfrm>
        </p:spPr>
        <p:txBody>
          <a:bodyPr/>
          <a:lstStyle>
            <a:lvl1pPr algn="ctr">
              <a:defRPr/>
            </a:lvl1pPr>
            <a:lvl5pPr>
              <a:defRPr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214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4_Text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046C962-A00B-4061-A298-57A7B63CC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150" y="5217"/>
            <a:ext cx="10232625" cy="196307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B09E65A-D954-4F55-86DD-CC6140106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35"/>
            <a:ext cx="9786165" cy="19734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91845A-78E9-49A8-9D42-E9113A1D7522}"/>
              </a:ext>
            </a:extLst>
          </p:cNvPr>
          <p:cNvGrpSpPr/>
          <p:nvPr userDrawn="1"/>
        </p:nvGrpSpPr>
        <p:grpSpPr>
          <a:xfrm>
            <a:off x="141961" y="2214563"/>
            <a:ext cx="2579738" cy="4851951"/>
            <a:chOff x="473906" y="2214563"/>
            <a:chExt cx="2579738" cy="4851951"/>
          </a:xfrm>
        </p:grpSpPr>
        <p:sp>
          <p:nvSpPr>
            <p:cNvPr id="64" name="Google Shape;451;p37">
              <a:extLst>
                <a:ext uri="{FF2B5EF4-FFF2-40B4-BE49-F238E27FC236}">
                  <a16:creationId xmlns:a16="http://schemas.microsoft.com/office/drawing/2014/main" id="{FA0DA1F4-903A-46F5-9590-65AD7EB8BFA7}"/>
                </a:ext>
              </a:extLst>
            </p:cNvPr>
            <p:cNvSpPr/>
            <p:nvPr/>
          </p:nvSpPr>
          <p:spPr>
            <a:xfrm>
              <a:off x="473906" y="2444599"/>
              <a:ext cx="1228446" cy="1228446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rgbClr val="00A7B5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452;p37">
              <a:extLst>
                <a:ext uri="{FF2B5EF4-FFF2-40B4-BE49-F238E27FC236}">
                  <a16:creationId xmlns:a16="http://schemas.microsoft.com/office/drawing/2014/main" id="{B0D2A805-AE95-42D8-A5AE-5FFF60979FC2}"/>
                </a:ext>
              </a:extLst>
            </p:cNvPr>
            <p:cNvSpPr/>
            <p:nvPr/>
          </p:nvSpPr>
          <p:spPr>
            <a:xfrm>
              <a:off x="1088129" y="2214563"/>
              <a:ext cx="1965499" cy="4808793"/>
            </a:xfrm>
            <a:custGeom>
              <a:avLst/>
              <a:gdLst>
                <a:gd name="connsiteX0" fmla="*/ 0 w 119999"/>
                <a:gd name="connsiteY0" fmla="*/ 0 h 120000"/>
                <a:gd name="connsiteX1" fmla="*/ 119999 w 119999"/>
                <a:gd name="connsiteY1" fmla="*/ 0 h 120000"/>
                <a:gd name="connsiteX2" fmla="*/ 119999 w 119999"/>
                <a:gd name="connsiteY2" fmla="*/ 120000 h 120000"/>
                <a:gd name="connsiteX3" fmla="*/ 0 w 119999"/>
                <a:gd name="connsiteY3" fmla="*/ 120000 h 120000"/>
                <a:gd name="connsiteX4" fmla="*/ 0 w 119999"/>
                <a:gd name="connsiteY4" fmla="*/ 48541 h 120000"/>
                <a:gd name="connsiteX5" fmla="*/ 32316 w 119999"/>
                <a:gd name="connsiteY5" fmla="*/ 38491 h 120000"/>
                <a:gd name="connsiteX6" fmla="*/ 32322 w 119999"/>
                <a:gd name="connsiteY6" fmla="*/ 17744 h 120000"/>
                <a:gd name="connsiteX7" fmla="*/ 0 w 119999"/>
                <a:gd name="connsiteY7" fmla="*/ 7688 h 120000"/>
                <a:gd name="connsiteX8" fmla="*/ 0 w 119999"/>
                <a:gd name="connsiteY8" fmla="*/ 0 h 120000"/>
                <a:gd name="connsiteX0" fmla="*/ 0 w 119999"/>
                <a:gd name="connsiteY0" fmla="*/ 0 h 159794"/>
                <a:gd name="connsiteX1" fmla="*/ 119999 w 119999"/>
                <a:gd name="connsiteY1" fmla="*/ 0 h 159794"/>
                <a:gd name="connsiteX2" fmla="*/ 119999 w 119999"/>
                <a:gd name="connsiteY2" fmla="*/ 159794 h 159794"/>
                <a:gd name="connsiteX3" fmla="*/ 0 w 119999"/>
                <a:gd name="connsiteY3" fmla="*/ 120000 h 159794"/>
                <a:gd name="connsiteX4" fmla="*/ 0 w 119999"/>
                <a:gd name="connsiteY4" fmla="*/ 48541 h 159794"/>
                <a:gd name="connsiteX5" fmla="*/ 32316 w 119999"/>
                <a:gd name="connsiteY5" fmla="*/ 38491 h 159794"/>
                <a:gd name="connsiteX6" fmla="*/ 32322 w 119999"/>
                <a:gd name="connsiteY6" fmla="*/ 17744 h 159794"/>
                <a:gd name="connsiteX7" fmla="*/ 0 w 119999"/>
                <a:gd name="connsiteY7" fmla="*/ 7688 h 159794"/>
                <a:gd name="connsiteX8" fmla="*/ 0 w 119999"/>
                <a:gd name="connsiteY8" fmla="*/ 0 h 159794"/>
                <a:gd name="connsiteX0" fmla="*/ 0 w 119999"/>
                <a:gd name="connsiteY0" fmla="*/ 0 h 160140"/>
                <a:gd name="connsiteX1" fmla="*/ 119999 w 119999"/>
                <a:gd name="connsiteY1" fmla="*/ 0 h 160140"/>
                <a:gd name="connsiteX2" fmla="*/ 119999 w 119999"/>
                <a:gd name="connsiteY2" fmla="*/ 159794 h 160140"/>
                <a:gd name="connsiteX3" fmla="*/ 1269 w 119999"/>
                <a:gd name="connsiteY3" fmla="*/ 160140 h 160140"/>
                <a:gd name="connsiteX4" fmla="*/ 0 w 119999"/>
                <a:gd name="connsiteY4" fmla="*/ 48541 h 160140"/>
                <a:gd name="connsiteX5" fmla="*/ 32316 w 119999"/>
                <a:gd name="connsiteY5" fmla="*/ 38491 h 160140"/>
                <a:gd name="connsiteX6" fmla="*/ 32322 w 119999"/>
                <a:gd name="connsiteY6" fmla="*/ 17744 h 160140"/>
                <a:gd name="connsiteX7" fmla="*/ 0 w 119999"/>
                <a:gd name="connsiteY7" fmla="*/ 7688 h 160140"/>
                <a:gd name="connsiteX8" fmla="*/ 0 w 119999"/>
                <a:gd name="connsiteY8" fmla="*/ 0 h 1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9" h="160140" extrusionOk="0">
                  <a:moveTo>
                    <a:pt x="0" y="0"/>
                  </a:moveTo>
                  <a:lnTo>
                    <a:pt x="119999" y="0"/>
                  </a:lnTo>
                  <a:lnTo>
                    <a:pt x="119999" y="159794"/>
                  </a:lnTo>
                  <a:lnTo>
                    <a:pt x="1269" y="160140"/>
                  </a:lnTo>
                  <a:lnTo>
                    <a:pt x="0" y="48541"/>
                  </a:lnTo>
                  <a:cubicBezTo>
                    <a:pt x="13259" y="48570"/>
                    <a:pt x="25565" y="44746"/>
                    <a:pt x="32316" y="38491"/>
                  </a:cubicBezTo>
                  <a:cubicBezTo>
                    <a:pt x="39225" y="32089"/>
                    <a:pt x="39228" y="24147"/>
                    <a:pt x="32322" y="17744"/>
                  </a:cubicBezTo>
                  <a:cubicBezTo>
                    <a:pt x="25574" y="11486"/>
                    <a:pt x="13264" y="7659"/>
                    <a:pt x="0" y="7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EEEC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53;p37">
              <a:extLst>
                <a:ext uri="{FF2B5EF4-FFF2-40B4-BE49-F238E27FC236}">
                  <a16:creationId xmlns:a16="http://schemas.microsoft.com/office/drawing/2014/main" id="{E9BF8608-5C8B-4BA8-82BC-14F04D4E0230}"/>
                </a:ext>
              </a:extLst>
            </p:cNvPr>
            <p:cNvSpPr txBox="1"/>
            <p:nvPr/>
          </p:nvSpPr>
          <p:spPr>
            <a:xfrm>
              <a:off x="1021282" y="2796292"/>
              <a:ext cx="708199" cy="525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01</a:t>
              </a:r>
              <a:endParaRPr sz="28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54;p37">
              <a:extLst>
                <a:ext uri="{FF2B5EF4-FFF2-40B4-BE49-F238E27FC236}">
                  <a16:creationId xmlns:a16="http://schemas.microsoft.com/office/drawing/2014/main" id="{C01B1AA5-1DCE-4A8B-B6C9-12D0B55D7255}"/>
                </a:ext>
              </a:extLst>
            </p:cNvPr>
            <p:cNvSpPr/>
            <p:nvPr/>
          </p:nvSpPr>
          <p:spPr>
            <a:xfrm>
              <a:off x="1088129" y="6954849"/>
              <a:ext cx="1965515" cy="111665"/>
            </a:xfrm>
            <a:prstGeom prst="rect">
              <a:avLst/>
            </a:prstGeom>
            <a:solidFill>
              <a:srgbClr val="44276F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Picture Placeholder 4">
            <a:extLst>
              <a:ext uri="{FF2B5EF4-FFF2-40B4-BE49-F238E27FC236}">
                <a16:creationId xmlns:a16="http://schemas.microsoft.com/office/drawing/2014/main" id="{8F9AC938-24EC-4245-BC3F-519C753A181F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1683218" y="2639719"/>
            <a:ext cx="828000" cy="828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756C18F-5092-4105-9010-A5F5CC95B5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7884" y="493161"/>
            <a:ext cx="6625784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4D4584-41A8-4C76-AC4D-267FEEA51144}"/>
              </a:ext>
            </a:extLst>
          </p:cNvPr>
          <p:cNvGrpSpPr/>
          <p:nvPr userDrawn="1"/>
        </p:nvGrpSpPr>
        <p:grpSpPr>
          <a:xfrm>
            <a:off x="2640156" y="2214563"/>
            <a:ext cx="2579738" cy="4851951"/>
            <a:chOff x="473906" y="2214563"/>
            <a:chExt cx="2579738" cy="4851951"/>
          </a:xfrm>
        </p:grpSpPr>
        <p:sp>
          <p:nvSpPr>
            <p:cNvPr id="61" name="Google Shape;451;p37">
              <a:extLst>
                <a:ext uri="{FF2B5EF4-FFF2-40B4-BE49-F238E27FC236}">
                  <a16:creationId xmlns:a16="http://schemas.microsoft.com/office/drawing/2014/main" id="{8252D00D-1F03-4D2F-8C21-97A02C3ECC21}"/>
                </a:ext>
              </a:extLst>
            </p:cNvPr>
            <p:cNvSpPr/>
            <p:nvPr/>
          </p:nvSpPr>
          <p:spPr>
            <a:xfrm>
              <a:off x="473906" y="2444599"/>
              <a:ext cx="1228446" cy="1228446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rgbClr val="00A7B5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52;p37">
              <a:extLst>
                <a:ext uri="{FF2B5EF4-FFF2-40B4-BE49-F238E27FC236}">
                  <a16:creationId xmlns:a16="http://schemas.microsoft.com/office/drawing/2014/main" id="{C822F118-D89C-4DC1-854D-75B3F6B64FFE}"/>
                </a:ext>
              </a:extLst>
            </p:cNvPr>
            <p:cNvSpPr/>
            <p:nvPr/>
          </p:nvSpPr>
          <p:spPr>
            <a:xfrm>
              <a:off x="1088129" y="2214563"/>
              <a:ext cx="1965499" cy="4808793"/>
            </a:xfrm>
            <a:custGeom>
              <a:avLst/>
              <a:gdLst>
                <a:gd name="connsiteX0" fmla="*/ 0 w 119999"/>
                <a:gd name="connsiteY0" fmla="*/ 0 h 120000"/>
                <a:gd name="connsiteX1" fmla="*/ 119999 w 119999"/>
                <a:gd name="connsiteY1" fmla="*/ 0 h 120000"/>
                <a:gd name="connsiteX2" fmla="*/ 119999 w 119999"/>
                <a:gd name="connsiteY2" fmla="*/ 120000 h 120000"/>
                <a:gd name="connsiteX3" fmla="*/ 0 w 119999"/>
                <a:gd name="connsiteY3" fmla="*/ 120000 h 120000"/>
                <a:gd name="connsiteX4" fmla="*/ 0 w 119999"/>
                <a:gd name="connsiteY4" fmla="*/ 48541 h 120000"/>
                <a:gd name="connsiteX5" fmla="*/ 32316 w 119999"/>
                <a:gd name="connsiteY5" fmla="*/ 38491 h 120000"/>
                <a:gd name="connsiteX6" fmla="*/ 32322 w 119999"/>
                <a:gd name="connsiteY6" fmla="*/ 17744 h 120000"/>
                <a:gd name="connsiteX7" fmla="*/ 0 w 119999"/>
                <a:gd name="connsiteY7" fmla="*/ 7688 h 120000"/>
                <a:gd name="connsiteX8" fmla="*/ 0 w 119999"/>
                <a:gd name="connsiteY8" fmla="*/ 0 h 120000"/>
                <a:gd name="connsiteX0" fmla="*/ 0 w 119999"/>
                <a:gd name="connsiteY0" fmla="*/ 0 h 159794"/>
                <a:gd name="connsiteX1" fmla="*/ 119999 w 119999"/>
                <a:gd name="connsiteY1" fmla="*/ 0 h 159794"/>
                <a:gd name="connsiteX2" fmla="*/ 119999 w 119999"/>
                <a:gd name="connsiteY2" fmla="*/ 159794 h 159794"/>
                <a:gd name="connsiteX3" fmla="*/ 0 w 119999"/>
                <a:gd name="connsiteY3" fmla="*/ 120000 h 159794"/>
                <a:gd name="connsiteX4" fmla="*/ 0 w 119999"/>
                <a:gd name="connsiteY4" fmla="*/ 48541 h 159794"/>
                <a:gd name="connsiteX5" fmla="*/ 32316 w 119999"/>
                <a:gd name="connsiteY5" fmla="*/ 38491 h 159794"/>
                <a:gd name="connsiteX6" fmla="*/ 32322 w 119999"/>
                <a:gd name="connsiteY6" fmla="*/ 17744 h 159794"/>
                <a:gd name="connsiteX7" fmla="*/ 0 w 119999"/>
                <a:gd name="connsiteY7" fmla="*/ 7688 h 159794"/>
                <a:gd name="connsiteX8" fmla="*/ 0 w 119999"/>
                <a:gd name="connsiteY8" fmla="*/ 0 h 159794"/>
                <a:gd name="connsiteX0" fmla="*/ 0 w 119999"/>
                <a:gd name="connsiteY0" fmla="*/ 0 h 160140"/>
                <a:gd name="connsiteX1" fmla="*/ 119999 w 119999"/>
                <a:gd name="connsiteY1" fmla="*/ 0 h 160140"/>
                <a:gd name="connsiteX2" fmla="*/ 119999 w 119999"/>
                <a:gd name="connsiteY2" fmla="*/ 159794 h 160140"/>
                <a:gd name="connsiteX3" fmla="*/ 1269 w 119999"/>
                <a:gd name="connsiteY3" fmla="*/ 160140 h 160140"/>
                <a:gd name="connsiteX4" fmla="*/ 0 w 119999"/>
                <a:gd name="connsiteY4" fmla="*/ 48541 h 160140"/>
                <a:gd name="connsiteX5" fmla="*/ 32316 w 119999"/>
                <a:gd name="connsiteY5" fmla="*/ 38491 h 160140"/>
                <a:gd name="connsiteX6" fmla="*/ 32322 w 119999"/>
                <a:gd name="connsiteY6" fmla="*/ 17744 h 160140"/>
                <a:gd name="connsiteX7" fmla="*/ 0 w 119999"/>
                <a:gd name="connsiteY7" fmla="*/ 7688 h 160140"/>
                <a:gd name="connsiteX8" fmla="*/ 0 w 119999"/>
                <a:gd name="connsiteY8" fmla="*/ 0 h 1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9" h="160140" extrusionOk="0">
                  <a:moveTo>
                    <a:pt x="0" y="0"/>
                  </a:moveTo>
                  <a:lnTo>
                    <a:pt x="119999" y="0"/>
                  </a:lnTo>
                  <a:lnTo>
                    <a:pt x="119999" y="159794"/>
                  </a:lnTo>
                  <a:lnTo>
                    <a:pt x="1269" y="160140"/>
                  </a:lnTo>
                  <a:lnTo>
                    <a:pt x="0" y="48541"/>
                  </a:lnTo>
                  <a:cubicBezTo>
                    <a:pt x="13259" y="48570"/>
                    <a:pt x="25565" y="44746"/>
                    <a:pt x="32316" y="38491"/>
                  </a:cubicBezTo>
                  <a:cubicBezTo>
                    <a:pt x="39225" y="32089"/>
                    <a:pt x="39228" y="24147"/>
                    <a:pt x="32322" y="17744"/>
                  </a:cubicBezTo>
                  <a:cubicBezTo>
                    <a:pt x="25574" y="11486"/>
                    <a:pt x="13264" y="7659"/>
                    <a:pt x="0" y="7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EEEC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53;p37">
              <a:extLst>
                <a:ext uri="{FF2B5EF4-FFF2-40B4-BE49-F238E27FC236}">
                  <a16:creationId xmlns:a16="http://schemas.microsoft.com/office/drawing/2014/main" id="{EE85E21E-1B9A-4114-88DD-3F0A50B61677}"/>
                </a:ext>
              </a:extLst>
            </p:cNvPr>
            <p:cNvSpPr txBox="1"/>
            <p:nvPr/>
          </p:nvSpPr>
          <p:spPr>
            <a:xfrm>
              <a:off x="1021282" y="2796292"/>
              <a:ext cx="708199" cy="525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02</a:t>
              </a:r>
              <a:endParaRPr sz="28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54;p37">
              <a:extLst>
                <a:ext uri="{FF2B5EF4-FFF2-40B4-BE49-F238E27FC236}">
                  <a16:creationId xmlns:a16="http://schemas.microsoft.com/office/drawing/2014/main" id="{8F98E189-82FA-4878-A351-4F36D7917E03}"/>
                </a:ext>
              </a:extLst>
            </p:cNvPr>
            <p:cNvSpPr/>
            <p:nvPr/>
          </p:nvSpPr>
          <p:spPr>
            <a:xfrm>
              <a:off x="1088129" y="6954849"/>
              <a:ext cx="1965515" cy="111665"/>
            </a:xfrm>
            <a:prstGeom prst="rect">
              <a:avLst/>
            </a:prstGeom>
            <a:solidFill>
              <a:srgbClr val="44276F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Picture Placeholder 4">
            <a:extLst>
              <a:ext uri="{FF2B5EF4-FFF2-40B4-BE49-F238E27FC236}">
                <a16:creationId xmlns:a16="http://schemas.microsoft.com/office/drawing/2014/main" id="{552B92F7-FC34-45DB-8CC9-51F12456CF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13177" y="2639719"/>
            <a:ext cx="828000" cy="828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7F7F5A-A874-4039-A67A-174A13EC6894}"/>
              </a:ext>
            </a:extLst>
          </p:cNvPr>
          <p:cNvGrpSpPr/>
          <p:nvPr userDrawn="1"/>
        </p:nvGrpSpPr>
        <p:grpSpPr>
          <a:xfrm>
            <a:off x="5138352" y="2214563"/>
            <a:ext cx="2579738" cy="4851951"/>
            <a:chOff x="473906" y="2214563"/>
            <a:chExt cx="2579738" cy="4851951"/>
          </a:xfrm>
        </p:grpSpPr>
        <p:sp>
          <p:nvSpPr>
            <p:cNvPr id="80" name="Google Shape;451;p37">
              <a:extLst>
                <a:ext uri="{FF2B5EF4-FFF2-40B4-BE49-F238E27FC236}">
                  <a16:creationId xmlns:a16="http://schemas.microsoft.com/office/drawing/2014/main" id="{9914B005-6977-4A9E-B234-F023ADA2F7BA}"/>
                </a:ext>
              </a:extLst>
            </p:cNvPr>
            <p:cNvSpPr/>
            <p:nvPr/>
          </p:nvSpPr>
          <p:spPr>
            <a:xfrm>
              <a:off x="473906" y="2444599"/>
              <a:ext cx="1228446" cy="1228446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rgbClr val="00A7B5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452;p37">
              <a:extLst>
                <a:ext uri="{FF2B5EF4-FFF2-40B4-BE49-F238E27FC236}">
                  <a16:creationId xmlns:a16="http://schemas.microsoft.com/office/drawing/2014/main" id="{077DC5A2-3D24-408D-A83E-9F7439CA6826}"/>
                </a:ext>
              </a:extLst>
            </p:cNvPr>
            <p:cNvSpPr/>
            <p:nvPr/>
          </p:nvSpPr>
          <p:spPr>
            <a:xfrm>
              <a:off x="1088129" y="2214563"/>
              <a:ext cx="1965499" cy="4808793"/>
            </a:xfrm>
            <a:custGeom>
              <a:avLst/>
              <a:gdLst>
                <a:gd name="connsiteX0" fmla="*/ 0 w 119999"/>
                <a:gd name="connsiteY0" fmla="*/ 0 h 120000"/>
                <a:gd name="connsiteX1" fmla="*/ 119999 w 119999"/>
                <a:gd name="connsiteY1" fmla="*/ 0 h 120000"/>
                <a:gd name="connsiteX2" fmla="*/ 119999 w 119999"/>
                <a:gd name="connsiteY2" fmla="*/ 120000 h 120000"/>
                <a:gd name="connsiteX3" fmla="*/ 0 w 119999"/>
                <a:gd name="connsiteY3" fmla="*/ 120000 h 120000"/>
                <a:gd name="connsiteX4" fmla="*/ 0 w 119999"/>
                <a:gd name="connsiteY4" fmla="*/ 48541 h 120000"/>
                <a:gd name="connsiteX5" fmla="*/ 32316 w 119999"/>
                <a:gd name="connsiteY5" fmla="*/ 38491 h 120000"/>
                <a:gd name="connsiteX6" fmla="*/ 32322 w 119999"/>
                <a:gd name="connsiteY6" fmla="*/ 17744 h 120000"/>
                <a:gd name="connsiteX7" fmla="*/ 0 w 119999"/>
                <a:gd name="connsiteY7" fmla="*/ 7688 h 120000"/>
                <a:gd name="connsiteX8" fmla="*/ 0 w 119999"/>
                <a:gd name="connsiteY8" fmla="*/ 0 h 120000"/>
                <a:gd name="connsiteX0" fmla="*/ 0 w 119999"/>
                <a:gd name="connsiteY0" fmla="*/ 0 h 159794"/>
                <a:gd name="connsiteX1" fmla="*/ 119999 w 119999"/>
                <a:gd name="connsiteY1" fmla="*/ 0 h 159794"/>
                <a:gd name="connsiteX2" fmla="*/ 119999 w 119999"/>
                <a:gd name="connsiteY2" fmla="*/ 159794 h 159794"/>
                <a:gd name="connsiteX3" fmla="*/ 0 w 119999"/>
                <a:gd name="connsiteY3" fmla="*/ 120000 h 159794"/>
                <a:gd name="connsiteX4" fmla="*/ 0 w 119999"/>
                <a:gd name="connsiteY4" fmla="*/ 48541 h 159794"/>
                <a:gd name="connsiteX5" fmla="*/ 32316 w 119999"/>
                <a:gd name="connsiteY5" fmla="*/ 38491 h 159794"/>
                <a:gd name="connsiteX6" fmla="*/ 32322 w 119999"/>
                <a:gd name="connsiteY6" fmla="*/ 17744 h 159794"/>
                <a:gd name="connsiteX7" fmla="*/ 0 w 119999"/>
                <a:gd name="connsiteY7" fmla="*/ 7688 h 159794"/>
                <a:gd name="connsiteX8" fmla="*/ 0 w 119999"/>
                <a:gd name="connsiteY8" fmla="*/ 0 h 159794"/>
                <a:gd name="connsiteX0" fmla="*/ 0 w 119999"/>
                <a:gd name="connsiteY0" fmla="*/ 0 h 160140"/>
                <a:gd name="connsiteX1" fmla="*/ 119999 w 119999"/>
                <a:gd name="connsiteY1" fmla="*/ 0 h 160140"/>
                <a:gd name="connsiteX2" fmla="*/ 119999 w 119999"/>
                <a:gd name="connsiteY2" fmla="*/ 159794 h 160140"/>
                <a:gd name="connsiteX3" fmla="*/ 1269 w 119999"/>
                <a:gd name="connsiteY3" fmla="*/ 160140 h 160140"/>
                <a:gd name="connsiteX4" fmla="*/ 0 w 119999"/>
                <a:gd name="connsiteY4" fmla="*/ 48541 h 160140"/>
                <a:gd name="connsiteX5" fmla="*/ 32316 w 119999"/>
                <a:gd name="connsiteY5" fmla="*/ 38491 h 160140"/>
                <a:gd name="connsiteX6" fmla="*/ 32322 w 119999"/>
                <a:gd name="connsiteY6" fmla="*/ 17744 h 160140"/>
                <a:gd name="connsiteX7" fmla="*/ 0 w 119999"/>
                <a:gd name="connsiteY7" fmla="*/ 7688 h 160140"/>
                <a:gd name="connsiteX8" fmla="*/ 0 w 119999"/>
                <a:gd name="connsiteY8" fmla="*/ 0 h 1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9" h="160140" extrusionOk="0">
                  <a:moveTo>
                    <a:pt x="0" y="0"/>
                  </a:moveTo>
                  <a:lnTo>
                    <a:pt x="119999" y="0"/>
                  </a:lnTo>
                  <a:lnTo>
                    <a:pt x="119999" y="159794"/>
                  </a:lnTo>
                  <a:lnTo>
                    <a:pt x="1269" y="160140"/>
                  </a:lnTo>
                  <a:lnTo>
                    <a:pt x="0" y="48541"/>
                  </a:lnTo>
                  <a:cubicBezTo>
                    <a:pt x="13259" y="48570"/>
                    <a:pt x="25565" y="44746"/>
                    <a:pt x="32316" y="38491"/>
                  </a:cubicBezTo>
                  <a:cubicBezTo>
                    <a:pt x="39225" y="32089"/>
                    <a:pt x="39228" y="24147"/>
                    <a:pt x="32322" y="17744"/>
                  </a:cubicBezTo>
                  <a:cubicBezTo>
                    <a:pt x="25574" y="11486"/>
                    <a:pt x="13264" y="7659"/>
                    <a:pt x="0" y="7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EEEC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453;p37">
              <a:extLst>
                <a:ext uri="{FF2B5EF4-FFF2-40B4-BE49-F238E27FC236}">
                  <a16:creationId xmlns:a16="http://schemas.microsoft.com/office/drawing/2014/main" id="{28037841-6A8A-48C2-9C4C-04EB15B7D070}"/>
                </a:ext>
              </a:extLst>
            </p:cNvPr>
            <p:cNvSpPr txBox="1"/>
            <p:nvPr/>
          </p:nvSpPr>
          <p:spPr>
            <a:xfrm>
              <a:off x="1021282" y="2796292"/>
              <a:ext cx="708199" cy="525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03</a:t>
              </a:r>
              <a:endParaRPr sz="28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454;p37">
              <a:extLst>
                <a:ext uri="{FF2B5EF4-FFF2-40B4-BE49-F238E27FC236}">
                  <a16:creationId xmlns:a16="http://schemas.microsoft.com/office/drawing/2014/main" id="{B1EC9CA3-5581-4EBC-BCEF-B57E3360E92E}"/>
                </a:ext>
              </a:extLst>
            </p:cNvPr>
            <p:cNvSpPr/>
            <p:nvPr/>
          </p:nvSpPr>
          <p:spPr>
            <a:xfrm>
              <a:off x="1088129" y="6954849"/>
              <a:ext cx="1965515" cy="111665"/>
            </a:xfrm>
            <a:prstGeom prst="rect">
              <a:avLst/>
            </a:prstGeom>
            <a:solidFill>
              <a:srgbClr val="44276F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35DED1F-1B09-4469-8FAC-9B1CB8FC6FD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11373" y="2639719"/>
            <a:ext cx="828000" cy="828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EFF463-D4A6-4FEB-BE84-35C7A70D73E7}"/>
              </a:ext>
            </a:extLst>
          </p:cNvPr>
          <p:cNvGrpSpPr/>
          <p:nvPr userDrawn="1"/>
        </p:nvGrpSpPr>
        <p:grpSpPr>
          <a:xfrm>
            <a:off x="7636548" y="2214563"/>
            <a:ext cx="2579738" cy="4851951"/>
            <a:chOff x="473906" y="2214563"/>
            <a:chExt cx="2579738" cy="4851951"/>
          </a:xfrm>
        </p:grpSpPr>
        <p:sp>
          <p:nvSpPr>
            <p:cNvPr id="90" name="Google Shape;451;p37">
              <a:extLst>
                <a:ext uri="{FF2B5EF4-FFF2-40B4-BE49-F238E27FC236}">
                  <a16:creationId xmlns:a16="http://schemas.microsoft.com/office/drawing/2014/main" id="{556DC0F0-0A65-4FF9-9BC6-D7676F4584CE}"/>
                </a:ext>
              </a:extLst>
            </p:cNvPr>
            <p:cNvSpPr/>
            <p:nvPr/>
          </p:nvSpPr>
          <p:spPr>
            <a:xfrm>
              <a:off x="473906" y="2444599"/>
              <a:ext cx="1228446" cy="1228446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rgbClr val="00A7B5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452;p37">
              <a:extLst>
                <a:ext uri="{FF2B5EF4-FFF2-40B4-BE49-F238E27FC236}">
                  <a16:creationId xmlns:a16="http://schemas.microsoft.com/office/drawing/2014/main" id="{0EC8B6B0-4354-4096-89F8-1FEAA5639568}"/>
                </a:ext>
              </a:extLst>
            </p:cNvPr>
            <p:cNvSpPr/>
            <p:nvPr/>
          </p:nvSpPr>
          <p:spPr>
            <a:xfrm>
              <a:off x="1088129" y="2214563"/>
              <a:ext cx="1965499" cy="4808793"/>
            </a:xfrm>
            <a:custGeom>
              <a:avLst/>
              <a:gdLst>
                <a:gd name="connsiteX0" fmla="*/ 0 w 119999"/>
                <a:gd name="connsiteY0" fmla="*/ 0 h 120000"/>
                <a:gd name="connsiteX1" fmla="*/ 119999 w 119999"/>
                <a:gd name="connsiteY1" fmla="*/ 0 h 120000"/>
                <a:gd name="connsiteX2" fmla="*/ 119999 w 119999"/>
                <a:gd name="connsiteY2" fmla="*/ 120000 h 120000"/>
                <a:gd name="connsiteX3" fmla="*/ 0 w 119999"/>
                <a:gd name="connsiteY3" fmla="*/ 120000 h 120000"/>
                <a:gd name="connsiteX4" fmla="*/ 0 w 119999"/>
                <a:gd name="connsiteY4" fmla="*/ 48541 h 120000"/>
                <a:gd name="connsiteX5" fmla="*/ 32316 w 119999"/>
                <a:gd name="connsiteY5" fmla="*/ 38491 h 120000"/>
                <a:gd name="connsiteX6" fmla="*/ 32322 w 119999"/>
                <a:gd name="connsiteY6" fmla="*/ 17744 h 120000"/>
                <a:gd name="connsiteX7" fmla="*/ 0 w 119999"/>
                <a:gd name="connsiteY7" fmla="*/ 7688 h 120000"/>
                <a:gd name="connsiteX8" fmla="*/ 0 w 119999"/>
                <a:gd name="connsiteY8" fmla="*/ 0 h 120000"/>
                <a:gd name="connsiteX0" fmla="*/ 0 w 119999"/>
                <a:gd name="connsiteY0" fmla="*/ 0 h 159794"/>
                <a:gd name="connsiteX1" fmla="*/ 119999 w 119999"/>
                <a:gd name="connsiteY1" fmla="*/ 0 h 159794"/>
                <a:gd name="connsiteX2" fmla="*/ 119999 w 119999"/>
                <a:gd name="connsiteY2" fmla="*/ 159794 h 159794"/>
                <a:gd name="connsiteX3" fmla="*/ 0 w 119999"/>
                <a:gd name="connsiteY3" fmla="*/ 120000 h 159794"/>
                <a:gd name="connsiteX4" fmla="*/ 0 w 119999"/>
                <a:gd name="connsiteY4" fmla="*/ 48541 h 159794"/>
                <a:gd name="connsiteX5" fmla="*/ 32316 w 119999"/>
                <a:gd name="connsiteY5" fmla="*/ 38491 h 159794"/>
                <a:gd name="connsiteX6" fmla="*/ 32322 w 119999"/>
                <a:gd name="connsiteY6" fmla="*/ 17744 h 159794"/>
                <a:gd name="connsiteX7" fmla="*/ 0 w 119999"/>
                <a:gd name="connsiteY7" fmla="*/ 7688 h 159794"/>
                <a:gd name="connsiteX8" fmla="*/ 0 w 119999"/>
                <a:gd name="connsiteY8" fmla="*/ 0 h 159794"/>
                <a:gd name="connsiteX0" fmla="*/ 0 w 119999"/>
                <a:gd name="connsiteY0" fmla="*/ 0 h 160140"/>
                <a:gd name="connsiteX1" fmla="*/ 119999 w 119999"/>
                <a:gd name="connsiteY1" fmla="*/ 0 h 160140"/>
                <a:gd name="connsiteX2" fmla="*/ 119999 w 119999"/>
                <a:gd name="connsiteY2" fmla="*/ 159794 h 160140"/>
                <a:gd name="connsiteX3" fmla="*/ 1269 w 119999"/>
                <a:gd name="connsiteY3" fmla="*/ 160140 h 160140"/>
                <a:gd name="connsiteX4" fmla="*/ 0 w 119999"/>
                <a:gd name="connsiteY4" fmla="*/ 48541 h 160140"/>
                <a:gd name="connsiteX5" fmla="*/ 32316 w 119999"/>
                <a:gd name="connsiteY5" fmla="*/ 38491 h 160140"/>
                <a:gd name="connsiteX6" fmla="*/ 32322 w 119999"/>
                <a:gd name="connsiteY6" fmla="*/ 17744 h 160140"/>
                <a:gd name="connsiteX7" fmla="*/ 0 w 119999"/>
                <a:gd name="connsiteY7" fmla="*/ 7688 h 160140"/>
                <a:gd name="connsiteX8" fmla="*/ 0 w 119999"/>
                <a:gd name="connsiteY8" fmla="*/ 0 h 1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9" h="160140" extrusionOk="0">
                  <a:moveTo>
                    <a:pt x="0" y="0"/>
                  </a:moveTo>
                  <a:lnTo>
                    <a:pt x="119999" y="0"/>
                  </a:lnTo>
                  <a:lnTo>
                    <a:pt x="119999" y="159794"/>
                  </a:lnTo>
                  <a:lnTo>
                    <a:pt x="1269" y="160140"/>
                  </a:lnTo>
                  <a:lnTo>
                    <a:pt x="0" y="48541"/>
                  </a:lnTo>
                  <a:cubicBezTo>
                    <a:pt x="13259" y="48570"/>
                    <a:pt x="25565" y="44746"/>
                    <a:pt x="32316" y="38491"/>
                  </a:cubicBezTo>
                  <a:cubicBezTo>
                    <a:pt x="39225" y="32089"/>
                    <a:pt x="39228" y="24147"/>
                    <a:pt x="32322" y="17744"/>
                  </a:cubicBezTo>
                  <a:cubicBezTo>
                    <a:pt x="25574" y="11486"/>
                    <a:pt x="13264" y="7659"/>
                    <a:pt x="0" y="7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EEEC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453;p37">
              <a:extLst>
                <a:ext uri="{FF2B5EF4-FFF2-40B4-BE49-F238E27FC236}">
                  <a16:creationId xmlns:a16="http://schemas.microsoft.com/office/drawing/2014/main" id="{C3ACA782-9861-4BF2-B670-67BB60E9CACE}"/>
                </a:ext>
              </a:extLst>
            </p:cNvPr>
            <p:cNvSpPr txBox="1"/>
            <p:nvPr/>
          </p:nvSpPr>
          <p:spPr>
            <a:xfrm>
              <a:off x="1021282" y="2796292"/>
              <a:ext cx="708199" cy="525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04</a:t>
              </a:r>
              <a:endParaRPr sz="28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454;p37">
              <a:extLst>
                <a:ext uri="{FF2B5EF4-FFF2-40B4-BE49-F238E27FC236}">
                  <a16:creationId xmlns:a16="http://schemas.microsoft.com/office/drawing/2014/main" id="{A546204F-AE89-40FB-B337-63DD39DB8063}"/>
                </a:ext>
              </a:extLst>
            </p:cNvPr>
            <p:cNvSpPr/>
            <p:nvPr/>
          </p:nvSpPr>
          <p:spPr>
            <a:xfrm>
              <a:off x="1088129" y="6954849"/>
              <a:ext cx="1965515" cy="111665"/>
            </a:xfrm>
            <a:prstGeom prst="rect">
              <a:avLst/>
            </a:prstGeom>
            <a:solidFill>
              <a:srgbClr val="44276F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D1FFDF8F-88C0-484E-B0C4-7C3857EB19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6465" y="2639719"/>
            <a:ext cx="828000" cy="828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517D309-0CCF-4C41-BBAD-EDDAA8612EBB}"/>
              </a:ext>
            </a:extLst>
          </p:cNvPr>
          <p:cNvGrpSpPr/>
          <p:nvPr userDrawn="1"/>
        </p:nvGrpSpPr>
        <p:grpSpPr>
          <a:xfrm>
            <a:off x="10134743" y="2214563"/>
            <a:ext cx="2579738" cy="4851951"/>
            <a:chOff x="473906" y="2214563"/>
            <a:chExt cx="2579738" cy="4851951"/>
          </a:xfrm>
        </p:grpSpPr>
        <p:sp>
          <p:nvSpPr>
            <p:cNvPr id="97" name="Google Shape;451;p37">
              <a:extLst>
                <a:ext uri="{FF2B5EF4-FFF2-40B4-BE49-F238E27FC236}">
                  <a16:creationId xmlns:a16="http://schemas.microsoft.com/office/drawing/2014/main" id="{9283AE08-5995-4B7E-9F54-1B8521CA9AC0}"/>
                </a:ext>
              </a:extLst>
            </p:cNvPr>
            <p:cNvSpPr/>
            <p:nvPr/>
          </p:nvSpPr>
          <p:spPr>
            <a:xfrm>
              <a:off x="473906" y="2444599"/>
              <a:ext cx="1228446" cy="1228446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rgbClr val="00A7B5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452;p37">
              <a:extLst>
                <a:ext uri="{FF2B5EF4-FFF2-40B4-BE49-F238E27FC236}">
                  <a16:creationId xmlns:a16="http://schemas.microsoft.com/office/drawing/2014/main" id="{81DEBF8D-1F6F-48F5-9ABE-3574A8203711}"/>
                </a:ext>
              </a:extLst>
            </p:cNvPr>
            <p:cNvSpPr/>
            <p:nvPr/>
          </p:nvSpPr>
          <p:spPr>
            <a:xfrm>
              <a:off x="1088129" y="2214563"/>
              <a:ext cx="1965499" cy="4808793"/>
            </a:xfrm>
            <a:custGeom>
              <a:avLst/>
              <a:gdLst>
                <a:gd name="connsiteX0" fmla="*/ 0 w 119999"/>
                <a:gd name="connsiteY0" fmla="*/ 0 h 120000"/>
                <a:gd name="connsiteX1" fmla="*/ 119999 w 119999"/>
                <a:gd name="connsiteY1" fmla="*/ 0 h 120000"/>
                <a:gd name="connsiteX2" fmla="*/ 119999 w 119999"/>
                <a:gd name="connsiteY2" fmla="*/ 120000 h 120000"/>
                <a:gd name="connsiteX3" fmla="*/ 0 w 119999"/>
                <a:gd name="connsiteY3" fmla="*/ 120000 h 120000"/>
                <a:gd name="connsiteX4" fmla="*/ 0 w 119999"/>
                <a:gd name="connsiteY4" fmla="*/ 48541 h 120000"/>
                <a:gd name="connsiteX5" fmla="*/ 32316 w 119999"/>
                <a:gd name="connsiteY5" fmla="*/ 38491 h 120000"/>
                <a:gd name="connsiteX6" fmla="*/ 32322 w 119999"/>
                <a:gd name="connsiteY6" fmla="*/ 17744 h 120000"/>
                <a:gd name="connsiteX7" fmla="*/ 0 w 119999"/>
                <a:gd name="connsiteY7" fmla="*/ 7688 h 120000"/>
                <a:gd name="connsiteX8" fmla="*/ 0 w 119999"/>
                <a:gd name="connsiteY8" fmla="*/ 0 h 120000"/>
                <a:gd name="connsiteX0" fmla="*/ 0 w 119999"/>
                <a:gd name="connsiteY0" fmla="*/ 0 h 159794"/>
                <a:gd name="connsiteX1" fmla="*/ 119999 w 119999"/>
                <a:gd name="connsiteY1" fmla="*/ 0 h 159794"/>
                <a:gd name="connsiteX2" fmla="*/ 119999 w 119999"/>
                <a:gd name="connsiteY2" fmla="*/ 159794 h 159794"/>
                <a:gd name="connsiteX3" fmla="*/ 0 w 119999"/>
                <a:gd name="connsiteY3" fmla="*/ 120000 h 159794"/>
                <a:gd name="connsiteX4" fmla="*/ 0 w 119999"/>
                <a:gd name="connsiteY4" fmla="*/ 48541 h 159794"/>
                <a:gd name="connsiteX5" fmla="*/ 32316 w 119999"/>
                <a:gd name="connsiteY5" fmla="*/ 38491 h 159794"/>
                <a:gd name="connsiteX6" fmla="*/ 32322 w 119999"/>
                <a:gd name="connsiteY6" fmla="*/ 17744 h 159794"/>
                <a:gd name="connsiteX7" fmla="*/ 0 w 119999"/>
                <a:gd name="connsiteY7" fmla="*/ 7688 h 159794"/>
                <a:gd name="connsiteX8" fmla="*/ 0 w 119999"/>
                <a:gd name="connsiteY8" fmla="*/ 0 h 159794"/>
                <a:gd name="connsiteX0" fmla="*/ 0 w 119999"/>
                <a:gd name="connsiteY0" fmla="*/ 0 h 160140"/>
                <a:gd name="connsiteX1" fmla="*/ 119999 w 119999"/>
                <a:gd name="connsiteY1" fmla="*/ 0 h 160140"/>
                <a:gd name="connsiteX2" fmla="*/ 119999 w 119999"/>
                <a:gd name="connsiteY2" fmla="*/ 159794 h 160140"/>
                <a:gd name="connsiteX3" fmla="*/ 1269 w 119999"/>
                <a:gd name="connsiteY3" fmla="*/ 160140 h 160140"/>
                <a:gd name="connsiteX4" fmla="*/ 0 w 119999"/>
                <a:gd name="connsiteY4" fmla="*/ 48541 h 160140"/>
                <a:gd name="connsiteX5" fmla="*/ 32316 w 119999"/>
                <a:gd name="connsiteY5" fmla="*/ 38491 h 160140"/>
                <a:gd name="connsiteX6" fmla="*/ 32322 w 119999"/>
                <a:gd name="connsiteY6" fmla="*/ 17744 h 160140"/>
                <a:gd name="connsiteX7" fmla="*/ 0 w 119999"/>
                <a:gd name="connsiteY7" fmla="*/ 7688 h 160140"/>
                <a:gd name="connsiteX8" fmla="*/ 0 w 119999"/>
                <a:gd name="connsiteY8" fmla="*/ 0 h 1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9" h="160140" extrusionOk="0">
                  <a:moveTo>
                    <a:pt x="0" y="0"/>
                  </a:moveTo>
                  <a:lnTo>
                    <a:pt x="119999" y="0"/>
                  </a:lnTo>
                  <a:lnTo>
                    <a:pt x="119999" y="159794"/>
                  </a:lnTo>
                  <a:lnTo>
                    <a:pt x="1269" y="160140"/>
                  </a:lnTo>
                  <a:lnTo>
                    <a:pt x="0" y="48541"/>
                  </a:lnTo>
                  <a:cubicBezTo>
                    <a:pt x="13259" y="48570"/>
                    <a:pt x="25565" y="44746"/>
                    <a:pt x="32316" y="38491"/>
                  </a:cubicBezTo>
                  <a:cubicBezTo>
                    <a:pt x="39225" y="32089"/>
                    <a:pt x="39228" y="24147"/>
                    <a:pt x="32322" y="17744"/>
                  </a:cubicBezTo>
                  <a:cubicBezTo>
                    <a:pt x="25574" y="11486"/>
                    <a:pt x="13264" y="7659"/>
                    <a:pt x="0" y="76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EEEC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453;p37">
              <a:extLst>
                <a:ext uri="{FF2B5EF4-FFF2-40B4-BE49-F238E27FC236}">
                  <a16:creationId xmlns:a16="http://schemas.microsoft.com/office/drawing/2014/main" id="{DA7736F3-5023-408B-B254-906D9637DDA4}"/>
                </a:ext>
              </a:extLst>
            </p:cNvPr>
            <p:cNvSpPr txBox="1"/>
            <p:nvPr/>
          </p:nvSpPr>
          <p:spPr>
            <a:xfrm>
              <a:off x="1021282" y="2796292"/>
              <a:ext cx="708199" cy="525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05</a:t>
              </a:r>
              <a:endParaRPr sz="28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454;p37">
              <a:extLst>
                <a:ext uri="{FF2B5EF4-FFF2-40B4-BE49-F238E27FC236}">
                  <a16:creationId xmlns:a16="http://schemas.microsoft.com/office/drawing/2014/main" id="{679C2654-DC17-450B-84D2-4B2987097DBC}"/>
                </a:ext>
              </a:extLst>
            </p:cNvPr>
            <p:cNvSpPr/>
            <p:nvPr/>
          </p:nvSpPr>
          <p:spPr>
            <a:xfrm>
              <a:off x="1088129" y="6954849"/>
              <a:ext cx="1965515" cy="111665"/>
            </a:xfrm>
            <a:prstGeom prst="rect">
              <a:avLst/>
            </a:prstGeom>
            <a:solidFill>
              <a:srgbClr val="44276F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Picture Placeholder 4">
            <a:extLst>
              <a:ext uri="{FF2B5EF4-FFF2-40B4-BE49-F238E27FC236}">
                <a16:creationId xmlns:a16="http://schemas.microsoft.com/office/drawing/2014/main" id="{CBCBE74D-1C79-4565-BEB7-D363E9EA60D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1676000" y="2639719"/>
            <a:ext cx="828000" cy="828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EA4332D-CE56-4E63-981F-AD791E2265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5513" y="3828312"/>
            <a:ext cx="1585912" cy="3025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CB7426A-057C-40DE-ADFD-8A6AB39BE2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55265" y="3828312"/>
            <a:ext cx="1585912" cy="3025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C05C39A-0111-4605-9F30-CA2184773E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53461" y="3828312"/>
            <a:ext cx="1585912" cy="3025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61E59A8-79DB-4EE5-8624-0870DF7839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57468" y="3828312"/>
            <a:ext cx="1585912" cy="3025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73E9E98-7C09-40E8-938C-B1387458F3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938759" y="3828312"/>
            <a:ext cx="1585912" cy="3025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631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Colour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4B5AC0F-9F98-4A29-8044-BACC006F6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97"/>
          <a:stretch/>
        </p:blipFill>
        <p:spPr>
          <a:xfrm>
            <a:off x="2097427" y="0"/>
            <a:ext cx="11342348" cy="1371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6263D1-F2C7-416F-91A6-FAAB4E9DA3DF}"/>
              </a:ext>
            </a:extLst>
          </p:cNvPr>
          <p:cNvSpPr/>
          <p:nvPr userDrawn="1"/>
        </p:nvSpPr>
        <p:spPr>
          <a:xfrm>
            <a:off x="1045796" y="2170978"/>
            <a:ext cx="4060458" cy="4848947"/>
          </a:xfrm>
          <a:prstGeom prst="rect">
            <a:avLst/>
          </a:prstGeom>
          <a:solidFill>
            <a:srgbClr val="DCD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F30E-30AB-423B-8154-AF3562121AB9}"/>
              </a:ext>
            </a:extLst>
          </p:cNvPr>
          <p:cNvGrpSpPr/>
          <p:nvPr userDrawn="1"/>
        </p:nvGrpSpPr>
        <p:grpSpPr>
          <a:xfrm>
            <a:off x="764492" y="1698366"/>
            <a:ext cx="4763005" cy="472614"/>
            <a:chOff x="764492" y="2402119"/>
            <a:chExt cx="4763005" cy="472614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9291FE8F-2B85-403D-8834-1B938F961AEC}"/>
                </a:ext>
              </a:extLst>
            </p:cNvPr>
            <p:cNvSpPr/>
            <p:nvPr/>
          </p:nvSpPr>
          <p:spPr>
            <a:xfrm>
              <a:off x="764492" y="2402119"/>
              <a:ext cx="551111" cy="472612"/>
            </a:xfrm>
            <a:prstGeom prst="chevron">
              <a:avLst/>
            </a:prstGeom>
            <a:solidFill>
              <a:srgbClr val="725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800" b="1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EFF823E8-77EC-4D92-A65E-56F1B4D75962}"/>
                </a:ext>
              </a:extLst>
            </p:cNvPr>
            <p:cNvSpPr/>
            <p:nvPr/>
          </p:nvSpPr>
          <p:spPr>
            <a:xfrm>
              <a:off x="914400" y="2402121"/>
              <a:ext cx="4613097" cy="472612"/>
            </a:xfrm>
            <a:prstGeom prst="chevron">
              <a:avLst/>
            </a:prstGeom>
            <a:solidFill>
              <a:srgbClr val="4F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958F71-CD43-4B19-9328-706205F4CAC4}"/>
              </a:ext>
            </a:extLst>
          </p:cNvPr>
          <p:cNvGrpSpPr/>
          <p:nvPr userDrawn="1"/>
        </p:nvGrpSpPr>
        <p:grpSpPr>
          <a:xfrm>
            <a:off x="7912279" y="1698366"/>
            <a:ext cx="4759102" cy="472614"/>
            <a:chOff x="7912279" y="2402119"/>
            <a:chExt cx="4759102" cy="472614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FBD98808-29B3-4323-A6D5-00A54F0F376A}"/>
                </a:ext>
              </a:extLst>
            </p:cNvPr>
            <p:cNvSpPr/>
            <p:nvPr/>
          </p:nvSpPr>
          <p:spPr>
            <a:xfrm rot="10800000">
              <a:off x="12120270" y="2402119"/>
              <a:ext cx="551111" cy="472612"/>
            </a:xfrm>
            <a:prstGeom prst="chevron">
              <a:avLst/>
            </a:prstGeom>
            <a:solidFill>
              <a:srgbClr val="725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800" b="1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F7A99F93-E1F4-479F-977F-D4C877167E44}"/>
                </a:ext>
              </a:extLst>
            </p:cNvPr>
            <p:cNvSpPr/>
            <p:nvPr/>
          </p:nvSpPr>
          <p:spPr>
            <a:xfrm flipH="1">
              <a:off x="7912279" y="2402121"/>
              <a:ext cx="4613096" cy="472612"/>
            </a:xfrm>
            <a:prstGeom prst="chevron">
              <a:avLst/>
            </a:prstGeom>
            <a:solidFill>
              <a:srgbClr val="4F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8D15E-FC88-4414-8889-DC723F0B5C6E}"/>
              </a:ext>
            </a:extLst>
          </p:cNvPr>
          <p:cNvCxnSpPr>
            <a:cxnSpLocks/>
            <a:stCxn id="12" idx="3"/>
          </p:cNvCxnSpPr>
          <p:nvPr userDrawn="1"/>
        </p:nvCxnSpPr>
        <p:spPr>
          <a:xfrm>
            <a:off x="5527497" y="1934674"/>
            <a:ext cx="661767" cy="0"/>
          </a:xfrm>
          <a:prstGeom prst="straightConnector1">
            <a:avLst/>
          </a:prstGeom>
          <a:ln w="12700">
            <a:solidFill>
              <a:srgbClr val="CBC4BC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0D5F8D-B5F7-4656-A386-F73586360121}"/>
              </a:ext>
            </a:extLst>
          </p:cNvPr>
          <p:cNvCxnSpPr>
            <a:cxnSpLocks/>
            <a:stCxn id="15" idx="3"/>
          </p:cNvCxnSpPr>
          <p:nvPr userDrawn="1"/>
        </p:nvCxnSpPr>
        <p:spPr>
          <a:xfrm flipH="1">
            <a:off x="7250917" y="1934674"/>
            <a:ext cx="661362" cy="0"/>
          </a:xfrm>
          <a:prstGeom prst="straightConnector1">
            <a:avLst/>
          </a:prstGeom>
          <a:ln w="12700">
            <a:solidFill>
              <a:srgbClr val="CBC4BC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FD7415-A88A-4C67-920A-41FA2AC32099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685" y="2587336"/>
            <a:ext cx="202" cy="4119657"/>
          </a:xfrm>
          <a:prstGeom prst="straightConnector1">
            <a:avLst/>
          </a:prstGeom>
          <a:ln w="12700">
            <a:solidFill>
              <a:srgbClr val="CBC4B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A87F5AF-9EA9-4AA3-8687-FE6AB888C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802" y="1778580"/>
            <a:ext cx="3924159" cy="400781"/>
          </a:xfrm>
          <a:prstGeom prst="rect">
            <a:avLst/>
          </a:prstGeom>
        </p:spPr>
        <p:txBody>
          <a:bodyPr lIns="72000" tIns="72000" rIns="72000" bIns="7200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  <a:endParaRPr lang="el-GR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6811BE15-3CD2-4862-8C37-78C2BDC4C2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99941" y="1494072"/>
            <a:ext cx="849600" cy="8496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5A4F4-685A-4715-AC66-56354DFA6989}"/>
              </a:ext>
            </a:extLst>
          </p:cNvPr>
          <p:cNvSpPr/>
          <p:nvPr userDrawn="1"/>
        </p:nvSpPr>
        <p:spPr>
          <a:xfrm>
            <a:off x="1047557" y="6949533"/>
            <a:ext cx="4060457" cy="60610"/>
          </a:xfrm>
          <a:prstGeom prst="rect">
            <a:avLst/>
          </a:prstGeom>
          <a:solidFill>
            <a:srgbClr val="725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EF0DA36F-FD5A-4F3D-A87F-C8C17A5241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3227" y="1778580"/>
            <a:ext cx="3969643" cy="400781"/>
          </a:xfrm>
          <a:prstGeom prst="rect">
            <a:avLst/>
          </a:prstGeom>
        </p:spPr>
        <p:txBody>
          <a:bodyPr lIns="72000" tIns="72000" rIns="72000" bIns="7200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  <a:endParaRPr lang="el-GR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91E494-4127-49A5-A34C-34600B604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2345FF75-44FB-4433-B589-973ADFBC4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D8258A-7B3A-45B9-BDAC-8784FB034A92}"/>
              </a:ext>
            </a:extLst>
          </p:cNvPr>
          <p:cNvSpPr/>
          <p:nvPr userDrawn="1"/>
        </p:nvSpPr>
        <p:spPr>
          <a:xfrm>
            <a:off x="8343227" y="2179361"/>
            <a:ext cx="4060458" cy="4848947"/>
          </a:xfrm>
          <a:prstGeom prst="rect">
            <a:avLst/>
          </a:prstGeom>
          <a:solidFill>
            <a:srgbClr val="DCD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A81358-2198-4A63-A3BF-077B4E9BC943}"/>
              </a:ext>
            </a:extLst>
          </p:cNvPr>
          <p:cNvSpPr/>
          <p:nvPr userDrawn="1"/>
        </p:nvSpPr>
        <p:spPr>
          <a:xfrm>
            <a:off x="8344988" y="6957916"/>
            <a:ext cx="4060457" cy="60610"/>
          </a:xfrm>
          <a:prstGeom prst="rect">
            <a:avLst/>
          </a:prstGeom>
          <a:solidFill>
            <a:srgbClr val="725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8454CF6-3E0D-499D-925F-DBA374D840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91802" y="2343673"/>
            <a:ext cx="3692936" cy="4363516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6BB2BD2-67AA-4A3D-AF79-C3CBA1E074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26988" y="2343673"/>
            <a:ext cx="3692936" cy="436332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5578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D9252CB-2C67-41DC-9914-7760E3D36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150" y="5217"/>
            <a:ext cx="10232625" cy="1963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F7B0E7-358D-41E7-9C97-7905DB4B3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35"/>
            <a:ext cx="9786165" cy="1973425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 userDrawn="1">
            <p:ph type="pic" sz="quarter" idx="18"/>
          </p:nvPr>
        </p:nvSpPr>
        <p:spPr>
          <a:xfrm>
            <a:off x="3868946" y="2293276"/>
            <a:ext cx="2581573" cy="1571542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6" name="Picture Placeholder 4"/>
          <p:cNvSpPr>
            <a:spLocks noGrp="1"/>
          </p:cNvSpPr>
          <p:nvPr userDrawn="1">
            <p:ph type="pic" sz="quarter" idx="19"/>
          </p:nvPr>
        </p:nvSpPr>
        <p:spPr>
          <a:xfrm>
            <a:off x="7041897" y="2283896"/>
            <a:ext cx="2581573" cy="1571542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7" name="Picture Placeholder 4"/>
          <p:cNvSpPr>
            <a:spLocks noGrp="1"/>
          </p:cNvSpPr>
          <p:nvPr userDrawn="1">
            <p:ph type="pic" sz="quarter" idx="20"/>
          </p:nvPr>
        </p:nvSpPr>
        <p:spPr>
          <a:xfrm>
            <a:off x="10214650" y="2283896"/>
            <a:ext cx="2581573" cy="1571542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8" name="Picture Placeholder 4"/>
          <p:cNvSpPr>
            <a:spLocks noGrp="1"/>
          </p:cNvSpPr>
          <p:nvPr userDrawn="1">
            <p:ph type="pic" sz="quarter" idx="21"/>
          </p:nvPr>
        </p:nvSpPr>
        <p:spPr>
          <a:xfrm>
            <a:off x="687883" y="2293276"/>
            <a:ext cx="2581573" cy="1571542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C61627-ADBF-4E7E-B027-14295C2E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4" y="493161"/>
            <a:ext cx="6625784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403EAE3-1CA6-4631-B448-0A6F0B8AF2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262876" y="4165908"/>
            <a:ext cx="2581200" cy="2778902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2455937-CA48-4FC0-A142-F1DD4CBAD9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66010" y="4165908"/>
            <a:ext cx="2581200" cy="2778902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0160BB8-F98C-4546-8B06-9023A8CC6C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68946" y="4165908"/>
            <a:ext cx="2581200" cy="2778902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63092F7-E319-486B-941D-6E7B1A991C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7882" y="4165908"/>
            <a:ext cx="2581573" cy="2778902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072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2_List_Colour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14FD80A-7C41-47D6-95B3-358BD1F80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574" y="0"/>
            <a:ext cx="11327200" cy="13716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163FF2-7EA0-4C87-A994-F5757E7CE0F1}"/>
              </a:ext>
            </a:extLst>
          </p:cNvPr>
          <p:cNvSpPr/>
          <p:nvPr userDrawn="1"/>
        </p:nvSpPr>
        <p:spPr>
          <a:xfrm>
            <a:off x="1181528" y="2180257"/>
            <a:ext cx="4554169" cy="4839668"/>
          </a:xfrm>
          <a:prstGeom prst="rect">
            <a:avLst/>
          </a:prstGeom>
          <a:solidFill>
            <a:srgbClr val="E5E1DD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1AE63B-7A14-44C5-9383-BD9758B2D846}"/>
              </a:ext>
            </a:extLst>
          </p:cNvPr>
          <p:cNvCxnSpPr>
            <a:cxnSpLocks/>
          </p:cNvCxnSpPr>
          <p:nvPr userDrawn="1"/>
        </p:nvCxnSpPr>
        <p:spPr>
          <a:xfrm>
            <a:off x="1619292" y="2180257"/>
            <a:ext cx="4116405" cy="0"/>
          </a:xfrm>
          <a:prstGeom prst="line">
            <a:avLst/>
          </a:prstGeom>
          <a:ln w="57150">
            <a:solidFill>
              <a:srgbClr val="00A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B038B53-2F41-47EE-BAF3-279E637B2541}"/>
              </a:ext>
            </a:extLst>
          </p:cNvPr>
          <p:cNvSpPr/>
          <p:nvPr userDrawn="1"/>
        </p:nvSpPr>
        <p:spPr>
          <a:xfrm>
            <a:off x="7693946" y="2180257"/>
            <a:ext cx="4562903" cy="4839668"/>
          </a:xfrm>
          <a:prstGeom prst="rect">
            <a:avLst/>
          </a:prstGeom>
          <a:solidFill>
            <a:srgbClr val="E5E1DD"/>
          </a:solidFill>
          <a:ln w="158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EBE9D-577F-4E91-997E-7FA964D23D2F}"/>
              </a:ext>
            </a:extLst>
          </p:cNvPr>
          <p:cNvCxnSpPr>
            <a:cxnSpLocks/>
          </p:cNvCxnSpPr>
          <p:nvPr userDrawn="1"/>
        </p:nvCxnSpPr>
        <p:spPr>
          <a:xfrm>
            <a:off x="7695344" y="2180257"/>
            <a:ext cx="4116405" cy="0"/>
          </a:xfrm>
          <a:prstGeom prst="line">
            <a:avLst/>
          </a:prstGeom>
          <a:ln w="57150">
            <a:solidFill>
              <a:srgbClr val="00A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2CFE80-7DA9-4997-85AD-31E8873CF8B3}"/>
              </a:ext>
            </a:extLst>
          </p:cNvPr>
          <p:cNvCxnSpPr>
            <a:cxnSpLocks/>
          </p:cNvCxnSpPr>
          <p:nvPr userDrawn="1"/>
        </p:nvCxnSpPr>
        <p:spPr>
          <a:xfrm>
            <a:off x="2291376" y="2830408"/>
            <a:ext cx="2989541" cy="0"/>
          </a:xfrm>
          <a:prstGeom prst="line">
            <a:avLst/>
          </a:prstGeom>
          <a:ln w="28575">
            <a:solidFill>
              <a:srgbClr val="CBC4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90937B-649C-4566-94C1-9F414322D130}"/>
              </a:ext>
            </a:extLst>
          </p:cNvPr>
          <p:cNvCxnSpPr>
            <a:cxnSpLocks/>
          </p:cNvCxnSpPr>
          <p:nvPr userDrawn="1"/>
        </p:nvCxnSpPr>
        <p:spPr>
          <a:xfrm>
            <a:off x="8164795" y="2820841"/>
            <a:ext cx="3036531" cy="0"/>
          </a:xfrm>
          <a:prstGeom prst="line">
            <a:avLst/>
          </a:prstGeom>
          <a:ln w="28575">
            <a:solidFill>
              <a:srgbClr val="CBC4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A0EBEC4-4BD5-4DF0-BA34-24678D20A9CC}"/>
              </a:ext>
            </a:extLst>
          </p:cNvPr>
          <p:cNvSpPr/>
          <p:nvPr/>
        </p:nvSpPr>
        <p:spPr>
          <a:xfrm>
            <a:off x="770078" y="1688891"/>
            <a:ext cx="1415818" cy="141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642AB6-9E8C-4155-A39F-3B9DAECAAC8F}"/>
              </a:ext>
            </a:extLst>
          </p:cNvPr>
          <p:cNvSpPr/>
          <p:nvPr/>
        </p:nvSpPr>
        <p:spPr>
          <a:xfrm>
            <a:off x="11316679" y="1690474"/>
            <a:ext cx="1415818" cy="141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733236B1-216D-4707-83E7-F19EA391BA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898" y="1655763"/>
            <a:ext cx="1414800" cy="14148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F86657CD-7DD1-40D9-9857-06C9B54668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26899" y="1695087"/>
            <a:ext cx="1414800" cy="14148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CBE6956D-4CE2-41AA-AE6B-F6B5D9781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8725" y="2335407"/>
            <a:ext cx="3243974" cy="473039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4F2C7E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1D01C4-B553-4AEA-8CD8-645EC8BED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309C744F-AD83-46D8-83BC-E2AC58E70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82" y="165100"/>
            <a:ext cx="8435569" cy="103663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9D40267-A634-4D3E-8AD8-A59BFCE663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1249" y="3070562"/>
            <a:ext cx="3231450" cy="3808165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5D8FB92-A43A-4F85-A43E-915E8A607D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57352" y="2335407"/>
            <a:ext cx="3243974" cy="473039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4F2C7E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1AD110A-7ABB-4222-9A60-6FD3360EFF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69876" y="3070562"/>
            <a:ext cx="3231450" cy="3808165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22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72907" y="4441704"/>
            <a:ext cx="591771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263"/>
              </a:spcBef>
              <a:spcAft>
                <a:spcPts val="0"/>
              </a:spcAft>
              <a:buNone/>
              <a:defRPr sz="1508" b="1">
                <a:solidFill>
                  <a:schemeClr val="accent5"/>
                </a:solidFill>
              </a:defRPr>
            </a:lvl2pPr>
            <a:lvl3pPr marL="671893" indent="0" algn="ctr">
              <a:buNone/>
              <a:defRPr sz="1322"/>
            </a:lvl3pPr>
            <a:lvl4pPr marL="1007840" indent="0" algn="ctr">
              <a:buNone/>
              <a:defRPr sz="1175"/>
            </a:lvl4pPr>
            <a:lvl5pPr marL="1343787" indent="0" algn="ctr">
              <a:buNone/>
              <a:defRPr sz="1175"/>
            </a:lvl5pPr>
            <a:lvl6pPr marL="1679733" indent="0" algn="ctr">
              <a:buNone/>
              <a:defRPr sz="1175"/>
            </a:lvl6pPr>
            <a:lvl7pPr marL="2015680" indent="0" algn="ctr">
              <a:buNone/>
              <a:defRPr sz="1175"/>
            </a:lvl7pPr>
            <a:lvl8pPr marL="2351627" indent="0" algn="ctr">
              <a:buNone/>
              <a:defRPr sz="1175"/>
            </a:lvl8pPr>
            <a:lvl9pPr marL="2687573" indent="0" algn="ctr">
              <a:buNone/>
              <a:defRPr sz="1175"/>
            </a:lvl9pPr>
          </a:lstStyle>
          <a:p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2907" y="4882333"/>
            <a:ext cx="5917710" cy="276999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l-G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246A88-40E7-4ED8-9312-815A9AD1D62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2907" y="2839235"/>
            <a:ext cx="5917710" cy="148931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  <a:lvl2pPr algn="l">
              <a:defRPr sz="16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  <a:p>
            <a:pPr lvl="1"/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7" y="740390"/>
            <a:ext cx="3647515" cy="6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9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A8AADB9-CDA3-4FF6-BEAA-F755BBEDB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60"/>
          <a:stretch/>
        </p:blipFill>
        <p:spPr>
          <a:xfrm>
            <a:off x="2112575" y="0"/>
            <a:ext cx="11327200" cy="1953980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B1ECE7D2-B486-4F3F-A236-BEBB5F99B07D}"/>
              </a:ext>
            </a:extLst>
          </p:cNvPr>
          <p:cNvSpPr/>
          <p:nvPr userDrawn="1"/>
        </p:nvSpPr>
        <p:spPr>
          <a:xfrm>
            <a:off x="5037998" y="6030740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5DE70DFD-EFE8-4FCD-BB69-C755B63ABDB2}"/>
              </a:ext>
            </a:extLst>
          </p:cNvPr>
          <p:cNvSpPr/>
          <p:nvPr userDrawn="1"/>
        </p:nvSpPr>
        <p:spPr>
          <a:xfrm>
            <a:off x="4502300" y="2506959"/>
            <a:ext cx="1541248" cy="421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93" extrusionOk="0">
                <a:moveTo>
                  <a:pt x="21421" y="21593"/>
                </a:moveTo>
                <a:cubicBezTo>
                  <a:pt x="21406" y="21593"/>
                  <a:pt x="21391" y="21593"/>
                  <a:pt x="21376" y="21593"/>
                </a:cubicBezTo>
                <a:cubicBezTo>
                  <a:pt x="15211" y="20856"/>
                  <a:pt x="9897" y="19447"/>
                  <a:pt x="6031" y="17525"/>
                </a:cubicBezTo>
                <a:cubicBezTo>
                  <a:pt x="2075" y="15565"/>
                  <a:pt x="0" y="13239"/>
                  <a:pt x="0" y="10798"/>
                </a:cubicBezTo>
                <a:cubicBezTo>
                  <a:pt x="0" y="8358"/>
                  <a:pt x="2090" y="6032"/>
                  <a:pt x="6031" y="4072"/>
                </a:cubicBezTo>
                <a:cubicBezTo>
                  <a:pt x="9897" y="2150"/>
                  <a:pt x="15211" y="746"/>
                  <a:pt x="21376" y="4"/>
                </a:cubicBezTo>
                <a:cubicBezTo>
                  <a:pt x="21451" y="-7"/>
                  <a:pt x="21540" y="9"/>
                  <a:pt x="21570" y="37"/>
                </a:cubicBezTo>
                <a:cubicBezTo>
                  <a:pt x="21600" y="64"/>
                  <a:pt x="21555" y="97"/>
                  <a:pt x="21481" y="108"/>
                </a:cubicBezTo>
                <a:cubicBezTo>
                  <a:pt x="15375" y="839"/>
                  <a:pt x="10121" y="2232"/>
                  <a:pt x="6284" y="4132"/>
                </a:cubicBezTo>
                <a:cubicBezTo>
                  <a:pt x="2373" y="6076"/>
                  <a:pt x="313" y="8380"/>
                  <a:pt x="313" y="10798"/>
                </a:cubicBezTo>
                <a:cubicBezTo>
                  <a:pt x="313" y="13217"/>
                  <a:pt x="2373" y="15521"/>
                  <a:pt x="6284" y="17465"/>
                </a:cubicBezTo>
                <a:cubicBezTo>
                  <a:pt x="10121" y="19365"/>
                  <a:pt x="15375" y="20758"/>
                  <a:pt x="21481" y="21489"/>
                </a:cubicBezTo>
                <a:cubicBezTo>
                  <a:pt x="21555" y="21500"/>
                  <a:pt x="21600" y="21527"/>
                  <a:pt x="21570" y="21560"/>
                </a:cubicBezTo>
                <a:cubicBezTo>
                  <a:pt x="21540" y="21577"/>
                  <a:pt x="21481" y="21593"/>
                  <a:pt x="21421" y="2159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EC46474A-D760-4B65-BFC6-A0F250D71E2E}"/>
              </a:ext>
            </a:extLst>
          </p:cNvPr>
          <p:cNvSpPr/>
          <p:nvPr userDrawn="1"/>
        </p:nvSpPr>
        <p:spPr>
          <a:xfrm>
            <a:off x="7370236" y="2496297"/>
            <a:ext cx="1564694" cy="4232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6" extrusionOk="0">
                <a:moveTo>
                  <a:pt x="156" y="21596"/>
                </a:moveTo>
                <a:cubicBezTo>
                  <a:pt x="98" y="21596"/>
                  <a:pt x="39" y="21580"/>
                  <a:pt x="9" y="21558"/>
                </a:cubicBezTo>
                <a:cubicBezTo>
                  <a:pt x="-20" y="21531"/>
                  <a:pt x="24" y="21498"/>
                  <a:pt x="112" y="21487"/>
                </a:cubicBezTo>
                <a:cubicBezTo>
                  <a:pt x="6126" y="20786"/>
                  <a:pt x="11508" y="19366"/>
                  <a:pt x="15301" y="17484"/>
                </a:cubicBezTo>
                <a:cubicBezTo>
                  <a:pt x="19213" y="15542"/>
                  <a:pt x="21286" y="13230"/>
                  <a:pt x="21286" y="10799"/>
                </a:cubicBezTo>
                <a:cubicBezTo>
                  <a:pt x="21286" y="8367"/>
                  <a:pt x="19213" y="6056"/>
                  <a:pt x="15301" y="4114"/>
                </a:cubicBezTo>
                <a:cubicBezTo>
                  <a:pt x="11523" y="2237"/>
                  <a:pt x="6126" y="812"/>
                  <a:pt x="112" y="110"/>
                </a:cubicBezTo>
                <a:cubicBezTo>
                  <a:pt x="39" y="99"/>
                  <a:pt x="-5" y="72"/>
                  <a:pt x="9" y="40"/>
                </a:cubicBezTo>
                <a:cubicBezTo>
                  <a:pt x="39" y="12"/>
                  <a:pt x="112" y="-4"/>
                  <a:pt x="201" y="1"/>
                </a:cubicBezTo>
                <a:cubicBezTo>
                  <a:pt x="6273" y="709"/>
                  <a:pt x="11714" y="2145"/>
                  <a:pt x="15537" y="4043"/>
                </a:cubicBezTo>
                <a:cubicBezTo>
                  <a:pt x="19492" y="6007"/>
                  <a:pt x="21580" y="8340"/>
                  <a:pt x="21580" y="10793"/>
                </a:cubicBezTo>
                <a:cubicBezTo>
                  <a:pt x="21580" y="13246"/>
                  <a:pt x="19492" y="15580"/>
                  <a:pt x="15537" y="17544"/>
                </a:cubicBezTo>
                <a:cubicBezTo>
                  <a:pt x="11714" y="19442"/>
                  <a:pt x="6273" y="20878"/>
                  <a:pt x="201" y="21585"/>
                </a:cubicBezTo>
                <a:cubicBezTo>
                  <a:pt x="186" y="21596"/>
                  <a:pt x="171" y="21596"/>
                  <a:pt x="156" y="215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416AD-16EC-4819-93AF-596247DCECAA}"/>
              </a:ext>
            </a:extLst>
          </p:cNvPr>
          <p:cNvGrpSpPr/>
          <p:nvPr userDrawn="1"/>
        </p:nvGrpSpPr>
        <p:grpSpPr>
          <a:xfrm>
            <a:off x="5163312" y="3061356"/>
            <a:ext cx="3109559" cy="3107821"/>
            <a:chOff x="5163312" y="3061356"/>
            <a:chExt cx="3109559" cy="3107821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21C2DB8-8256-42E3-A607-57966E91AE04}"/>
                </a:ext>
              </a:extLst>
            </p:cNvPr>
            <p:cNvSpPr/>
            <p:nvPr userDrawn="1"/>
          </p:nvSpPr>
          <p:spPr>
            <a:xfrm>
              <a:off x="5760355" y="3221277"/>
              <a:ext cx="2467634" cy="121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35" extrusionOk="0">
                  <a:moveTo>
                    <a:pt x="3367" y="11564"/>
                  </a:moveTo>
                  <a:cubicBezTo>
                    <a:pt x="7629" y="17186"/>
                    <a:pt x="14304" y="21600"/>
                    <a:pt x="18265" y="21430"/>
                  </a:cubicBezTo>
                  <a:cubicBezTo>
                    <a:pt x="20241" y="21336"/>
                    <a:pt x="21170" y="20129"/>
                    <a:pt x="21070" y="18261"/>
                  </a:cubicBezTo>
                  <a:cubicBezTo>
                    <a:pt x="20851" y="16431"/>
                    <a:pt x="20551" y="14677"/>
                    <a:pt x="20168" y="13017"/>
                  </a:cubicBezTo>
                  <a:cubicBezTo>
                    <a:pt x="20460" y="14941"/>
                    <a:pt x="19686" y="16186"/>
                    <a:pt x="17819" y="16280"/>
                  </a:cubicBezTo>
                  <a:cubicBezTo>
                    <a:pt x="14422" y="16431"/>
                    <a:pt x="8704" y="12639"/>
                    <a:pt x="5052" y="7829"/>
                  </a:cubicBezTo>
                  <a:cubicBezTo>
                    <a:pt x="2530" y="4509"/>
                    <a:pt x="1646" y="1566"/>
                    <a:pt x="2457" y="0"/>
                  </a:cubicBezTo>
                  <a:cubicBezTo>
                    <a:pt x="1637" y="811"/>
                    <a:pt x="863" y="1811"/>
                    <a:pt x="153" y="2943"/>
                  </a:cubicBezTo>
                  <a:cubicBezTo>
                    <a:pt x="-430" y="4811"/>
                    <a:pt x="663" y="7999"/>
                    <a:pt x="3367" y="11564"/>
                  </a:cubicBezTo>
                  <a:close/>
                </a:path>
              </a:pathLst>
            </a:custGeom>
            <a:solidFill>
              <a:srgbClr val="9681B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BC7334B-188C-4272-8912-6C113A8F53C0}"/>
                </a:ext>
              </a:extLst>
            </p:cNvPr>
            <p:cNvSpPr/>
            <p:nvPr userDrawn="1"/>
          </p:nvSpPr>
          <p:spPr>
            <a:xfrm>
              <a:off x="6218797" y="3061356"/>
              <a:ext cx="1810519" cy="86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446" extrusionOk="0">
                  <a:moveTo>
                    <a:pt x="18363" y="12712"/>
                  </a:moveTo>
                  <a:cubicBezTo>
                    <a:pt x="18640" y="18673"/>
                    <a:pt x="8069" y="13081"/>
                    <a:pt x="4224" y="5222"/>
                  </a:cubicBezTo>
                  <a:cubicBezTo>
                    <a:pt x="3706" y="4167"/>
                    <a:pt x="2356" y="976"/>
                    <a:pt x="4357" y="0"/>
                  </a:cubicBezTo>
                  <a:cubicBezTo>
                    <a:pt x="3055" y="211"/>
                    <a:pt x="1777" y="765"/>
                    <a:pt x="572" y="1556"/>
                  </a:cubicBezTo>
                  <a:cubicBezTo>
                    <a:pt x="-730" y="3270"/>
                    <a:pt x="198" y="7042"/>
                    <a:pt x="3272" y="11314"/>
                  </a:cubicBezTo>
                  <a:cubicBezTo>
                    <a:pt x="7418" y="17064"/>
                    <a:pt x="13891" y="21600"/>
                    <a:pt x="17736" y="21442"/>
                  </a:cubicBezTo>
                  <a:cubicBezTo>
                    <a:pt x="20038" y="21336"/>
                    <a:pt x="20870" y="19569"/>
                    <a:pt x="20291" y="16958"/>
                  </a:cubicBezTo>
                  <a:cubicBezTo>
                    <a:pt x="19604" y="14716"/>
                    <a:pt x="18809" y="12633"/>
                    <a:pt x="17929" y="10760"/>
                  </a:cubicBezTo>
                  <a:cubicBezTo>
                    <a:pt x="18146" y="11341"/>
                    <a:pt x="18327" y="12053"/>
                    <a:pt x="18363" y="12712"/>
                  </a:cubicBezTo>
                  <a:close/>
                </a:path>
              </a:pathLst>
            </a:custGeom>
            <a:solidFill>
              <a:srgbClr val="725798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45A84073-49DF-442A-8FC2-01740199F88C}"/>
                </a:ext>
              </a:extLst>
            </p:cNvPr>
            <p:cNvSpPr/>
            <p:nvPr userDrawn="1"/>
          </p:nvSpPr>
          <p:spPr>
            <a:xfrm>
              <a:off x="5408526" y="3530461"/>
              <a:ext cx="2864345" cy="141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28" extrusionOk="0">
                  <a:moveTo>
                    <a:pt x="21388" y="14255"/>
                  </a:moveTo>
                  <a:cubicBezTo>
                    <a:pt x="21340" y="15788"/>
                    <a:pt x="20463" y="16757"/>
                    <a:pt x="18724" y="16838"/>
                  </a:cubicBezTo>
                  <a:cubicBezTo>
                    <a:pt x="14975" y="16999"/>
                    <a:pt x="8658" y="12915"/>
                    <a:pt x="4614" y="7717"/>
                  </a:cubicBezTo>
                  <a:cubicBezTo>
                    <a:pt x="2181" y="4601"/>
                    <a:pt x="1128" y="1776"/>
                    <a:pt x="1495" y="0"/>
                  </a:cubicBezTo>
                  <a:cubicBezTo>
                    <a:pt x="945" y="1146"/>
                    <a:pt x="450" y="2405"/>
                    <a:pt x="19" y="3761"/>
                  </a:cubicBezTo>
                  <a:cubicBezTo>
                    <a:pt x="-164" y="5683"/>
                    <a:pt x="985" y="8524"/>
                    <a:pt x="3417" y="11656"/>
                  </a:cubicBezTo>
                  <a:cubicBezTo>
                    <a:pt x="7749" y="17225"/>
                    <a:pt x="14513" y="21600"/>
                    <a:pt x="18533" y="21422"/>
                  </a:cubicBezTo>
                  <a:cubicBezTo>
                    <a:pt x="20224" y="21358"/>
                    <a:pt x="21165" y="20486"/>
                    <a:pt x="21348" y="19082"/>
                  </a:cubicBezTo>
                  <a:cubicBezTo>
                    <a:pt x="21396" y="18194"/>
                    <a:pt x="21428" y="17274"/>
                    <a:pt x="21428" y="16369"/>
                  </a:cubicBezTo>
                  <a:cubicBezTo>
                    <a:pt x="21436" y="15659"/>
                    <a:pt x="21420" y="14949"/>
                    <a:pt x="21388" y="14255"/>
                  </a:cubicBezTo>
                  <a:close/>
                </a:path>
              </a:pathLst>
            </a:custGeom>
            <a:solidFill>
              <a:srgbClr val="BAABCD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4FC1E71-2227-4E0C-95AE-FFB64F5A5D5C}"/>
                </a:ext>
              </a:extLst>
            </p:cNvPr>
            <p:cNvSpPr/>
            <p:nvPr userDrawn="1"/>
          </p:nvSpPr>
          <p:spPr>
            <a:xfrm>
              <a:off x="5205957" y="3988903"/>
              <a:ext cx="3011867" cy="145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10" extrusionOk="0">
                  <a:moveTo>
                    <a:pt x="18886" y="13916"/>
                  </a:moveTo>
                  <a:cubicBezTo>
                    <a:pt x="14940" y="14055"/>
                    <a:pt x="8296" y="10548"/>
                    <a:pt x="4037" y="6094"/>
                  </a:cubicBezTo>
                  <a:cubicBezTo>
                    <a:pt x="1759" y="3697"/>
                    <a:pt x="627" y="1527"/>
                    <a:pt x="680" y="0"/>
                  </a:cubicBezTo>
                  <a:cubicBezTo>
                    <a:pt x="390" y="1085"/>
                    <a:pt x="161" y="2221"/>
                    <a:pt x="0" y="3407"/>
                  </a:cubicBezTo>
                  <a:cubicBezTo>
                    <a:pt x="8" y="3545"/>
                    <a:pt x="31" y="3659"/>
                    <a:pt x="38" y="3747"/>
                  </a:cubicBezTo>
                  <a:cubicBezTo>
                    <a:pt x="986" y="9778"/>
                    <a:pt x="18167" y="21600"/>
                    <a:pt x="20851" y="15519"/>
                  </a:cubicBezTo>
                  <a:cubicBezTo>
                    <a:pt x="21164" y="14484"/>
                    <a:pt x="21417" y="13386"/>
                    <a:pt x="21600" y="12251"/>
                  </a:cubicBezTo>
                  <a:cubicBezTo>
                    <a:pt x="21348" y="13248"/>
                    <a:pt x="20445" y="13866"/>
                    <a:pt x="18886" y="13916"/>
                  </a:cubicBezTo>
                  <a:close/>
                </a:path>
              </a:pathLst>
            </a:custGeom>
            <a:solidFill>
              <a:srgbClr val="CEC8C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4EA0D2FF-0641-40B9-8417-EA28C67F3933}"/>
                </a:ext>
              </a:extLst>
            </p:cNvPr>
            <p:cNvSpPr/>
            <p:nvPr userDrawn="1"/>
          </p:nvSpPr>
          <p:spPr>
            <a:xfrm>
              <a:off x="5515141" y="5598785"/>
              <a:ext cx="1520327" cy="570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11" y="21439"/>
                  </a:moveTo>
                  <a:cubicBezTo>
                    <a:pt x="16026" y="21519"/>
                    <a:pt x="16541" y="21600"/>
                    <a:pt x="17071" y="21600"/>
                  </a:cubicBezTo>
                  <a:cubicBezTo>
                    <a:pt x="18631" y="21600"/>
                    <a:pt x="20146" y="21156"/>
                    <a:pt x="21600" y="20348"/>
                  </a:cubicBezTo>
                  <a:cubicBezTo>
                    <a:pt x="21312" y="20429"/>
                    <a:pt x="21024" y="20470"/>
                    <a:pt x="20691" y="20510"/>
                  </a:cubicBezTo>
                  <a:cubicBezTo>
                    <a:pt x="15859" y="20792"/>
                    <a:pt x="7725" y="13848"/>
                    <a:pt x="2514" y="5047"/>
                  </a:cubicBezTo>
                  <a:cubicBezTo>
                    <a:pt x="1484" y="3311"/>
                    <a:pt x="636" y="1615"/>
                    <a:pt x="0" y="0"/>
                  </a:cubicBezTo>
                  <a:cubicBezTo>
                    <a:pt x="1288" y="4199"/>
                    <a:pt x="2802" y="7954"/>
                    <a:pt x="4484" y="11062"/>
                  </a:cubicBezTo>
                  <a:cubicBezTo>
                    <a:pt x="7665" y="16150"/>
                    <a:pt x="12118" y="20308"/>
                    <a:pt x="15511" y="21439"/>
                  </a:cubicBezTo>
                  <a:close/>
                </a:path>
              </a:pathLst>
            </a:custGeom>
            <a:solidFill>
              <a:srgbClr val="00A7B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C37003D-73A0-4E93-97FC-08687373A082}"/>
                </a:ext>
              </a:extLst>
            </p:cNvPr>
            <p:cNvSpPr/>
            <p:nvPr userDrawn="1"/>
          </p:nvSpPr>
          <p:spPr>
            <a:xfrm>
              <a:off x="5163312" y="4511315"/>
              <a:ext cx="2813556" cy="131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18997" y="17904"/>
                  </a:moveTo>
                  <a:cubicBezTo>
                    <a:pt x="14872" y="18078"/>
                    <a:pt x="7931" y="13354"/>
                    <a:pt x="3487" y="7357"/>
                  </a:cubicBezTo>
                  <a:cubicBezTo>
                    <a:pt x="1416" y="4550"/>
                    <a:pt x="254" y="1970"/>
                    <a:pt x="25" y="0"/>
                  </a:cubicBezTo>
                  <a:cubicBezTo>
                    <a:pt x="8" y="540"/>
                    <a:pt x="0" y="1081"/>
                    <a:pt x="0" y="1621"/>
                  </a:cubicBezTo>
                  <a:cubicBezTo>
                    <a:pt x="0" y="2877"/>
                    <a:pt x="41" y="4097"/>
                    <a:pt x="123" y="5317"/>
                  </a:cubicBezTo>
                  <a:cubicBezTo>
                    <a:pt x="483" y="7078"/>
                    <a:pt x="1531" y="9240"/>
                    <a:pt x="3258" y="11576"/>
                  </a:cubicBezTo>
                  <a:cubicBezTo>
                    <a:pt x="7407" y="17189"/>
                    <a:pt x="13882" y="21600"/>
                    <a:pt x="17737" y="21426"/>
                  </a:cubicBezTo>
                  <a:cubicBezTo>
                    <a:pt x="18760" y="21373"/>
                    <a:pt x="19488" y="21025"/>
                    <a:pt x="19938" y="20397"/>
                  </a:cubicBezTo>
                  <a:cubicBezTo>
                    <a:pt x="20552" y="19194"/>
                    <a:pt x="21117" y="17869"/>
                    <a:pt x="21600" y="16422"/>
                  </a:cubicBezTo>
                  <a:cubicBezTo>
                    <a:pt x="21158" y="17311"/>
                    <a:pt x="20299" y="17852"/>
                    <a:pt x="18997" y="17904"/>
                  </a:cubicBezTo>
                  <a:close/>
                </a:path>
              </a:pathLst>
            </a:custGeom>
            <a:solidFill>
              <a:srgbClr val="9DD9D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2B8687B1-A148-4EE7-A062-34084A3450E6}"/>
                </a:ext>
              </a:extLst>
            </p:cNvPr>
            <p:cNvSpPr/>
            <p:nvPr userDrawn="1"/>
          </p:nvSpPr>
          <p:spPr>
            <a:xfrm>
              <a:off x="5237943" y="5076374"/>
              <a:ext cx="2340193" cy="100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extrusionOk="0">
                  <a:moveTo>
                    <a:pt x="19435" y="18699"/>
                  </a:moveTo>
                  <a:cubicBezTo>
                    <a:pt x="15154" y="18903"/>
                    <a:pt x="7951" y="13599"/>
                    <a:pt x="3336" y="6845"/>
                  </a:cubicBezTo>
                  <a:cubicBezTo>
                    <a:pt x="1624" y="4329"/>
                    <a:pt x="502" y="1972"/>
                    <a:pt x="0" y="0"/>
                  </a:cubicBezTo>
                  <a:cubicBezTo>
                    <a:pt x="305" y="2312"/>
                    <a:pt x="728" y="4510"/>
                    <a:pt x="1230" y="6573"/>
                  </a:cubicBezTo>
                  <a:cubicBezTo>
                    <a:pt x="1742" y="8001"/>
                    <a:pt x="2578" y="9587"/>
                    <a:pt x="3720" y="11265"/>
                  </a:cubicBezTo>
                  <a:cubicBezTo>
                    <a:pt x="7676" y="17044"/>
                    <a:pt x="13855" y="21600"/>
                    <a:pt x="17516" y="21419"/>
                  </a:cubicBezTo>
                  <a:cubicBezTo>
                    <a:pt x="18067" y="21396"/>
                    <a:pt x="18530" y="21260"/>
                    <a:pt x="18904" y="21033"/>
                  </a:cubicBezTo>
                  <a:cubicBezTo>
                    <a:pt x="19858" y="20172"/>
                    <a:pt x="20754" y="19084"/>
                    <a:pt x="21600" y="17792"/>
                  </a:cubicBezTo>
                  <a:cubicBezTo>
                    <a:pt x="21118" y="18336"/>
                    <a:pt x="20390" y="18653"/>
                    <a:pt x="19435" y="18699"/>
                  </a:cubicBezTo>
                  <a:close/>
                </a:path>
              </a:pathLst>
            </a:custGeom>
            <a:solidFill>
              <a:srgbClr val="68C9D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47597FAE-5CFA-4092-B0BD-F5F9D2F31838}"/>
                </a:ext>
              </a:extLst>
            </p:cNvPr>
            <p:cNvSpPr/>
            <p:nvPr userDrawn="1"/>
          </p:nvSpPr>
          <p:spPr>
            <a:xfrm>
              <a:off x="6730547" y="3072017"/>
              <a:ext cx="948980" cy="44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9" h="21448" extrusionOk="0">
                  <a:moveTo>
                    <a:pt x="3153" y="11033"/>
                  </a:moveTo>
                  <a:cubicBezTo>
                    <a:pt x="7137" y="16938"/>
                    <a:pt x="13378" y="21600"/>
                    <a:pt x="17074" y="21445"/>
                  </a:cubicBezTo>
                  <a:cubicBezTo>
                    <a:pt x="20283" y="21289"/>
                    <a:pt x="20526" y="17560"/>
                    <a:pt x="17937" y="12691"/>
                  </a:cubicBezTo>
                  <a:cubicBezTo>
                    <a:pt x="13533" y="5698"/>
                    <a:pt x="8354" y="1140"/>
                    <a:pt x="2777" y="0"/>
                  </a:cubicBezTo>
                  <a:cubicBezTo>
                    <a:pt x="2732" y="0"/>
                    <a:pt x="2666" y="0"/>
                    <a:pt x="2622" y="0"/>
                  </a:cubicBezTo>
                  <a:cubicBezTo>
                    <a:pt x="-1074" y="155"/>
                    <a:pt x="-831" y="5128"/>
                    <a:pt x="3153" y="11033"/>
                  </a:cubicBezTo>
                  <a:close/>
                </a:path>
              </a:pathLst>
            </a:custGeom>
            <a:solidFill>
              <a:srgbClr val="4F2C7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97A646E5-F4D5-4481-989D-427F0C3DF5C5}"/>
              </a:ext>
            </a:extLst>
          </p:cNvPr>
          <p:cNvSpPr/>
          <p:nvPr/>
        </p:nvSpPr>
        <p:spPr>
          <a:xfrm>
            <a:off x="4997146" y="2663738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06E7CBF-D506-4E0F-9A5F-28EC621D039F}"/>
              </a:ext>
            </a:extLst>
          </p:cNvPr>
          <p:cNvSpPr/>
          <p:nvPr/>
        </p:nvSpPr>
        <p:spPr>
          <a:xfrm>
            <a:off x="4315539" y="3698379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A66425-6DA4-423E-BBA5-1F8B19044D10}"/>
              </a:ext>
            </a:extLst>
          </p:cNvPr>
          <p:cNvSpPr/>
          <p:nvPr/>
        </p:nvSpPr>
        <p:spPr>
          <a:xfrm>
            <a:off x="4309605" y="4933123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D01766F-A617-4981-AB01-D8D7FFD9164E}"/>
              </a:ext>
            </a:extLst>
          </p:cNvPr>
          <p:cNvSpPr/>
          <p:nvPr/>
        </p:nvSpPr>
        <p:spPr>
          <a:xfrm>
            <a:off x="7831362" y="6053192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80476CC-72F1-4DEB-BADA-340EB9DB36A6}"/>
              </a:ext>
            </a:extLst>
          </p:cNvPr>
          <p:cNvSpPr/>
          <p:nvPr/>
        </p:nvSpPr>
        <p:spPr>
          <a:xfrm>
            <a:off x="8554921" y="3698379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7A3580-4595-483A-9AD8-341BA4F7EA9A}"/>
              </a:ext>
            </a:extLst>
          </p:cNvPr>
          <p:cNvSpPr/>
          <p:nvPr/>
        </p:nvSpPr>
        <p:spPr>
          <a:xfrm>
            <a:off x="8548987" y="4933123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694DBD-587F-452F-A4DA-83E2C8979C40}"/>
              </a:ext>
            </a:extLst>
          </p:cNvPr>
          <p:cNvSpPr/>
          <p:nvPr/>
        </p:nvSpPr>
        <p:spPr>
          <a:xfrm>
            <a:off x="7825905" y="2663738"/>
            <a:ext cx="577298" cy="577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99000" sy="99000" algn="ctr" rotWithShape="0">
              <a:schemeClr val="tx1">
                <a:lumMod val="85000"/>
                <a:lumOff val="1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C943023A-C62D-43AE-BFC7-00CC6C2F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97795" y="2654034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1" name="Picture Placeholder 4">
            <a:extLst>
              <a:ext uri="{FF2B5EF4-FFF2-40B4-BE49-F238E27FC236}">
                <a16:creationId xmlns:a16="http://schemas.microsoft.com/office/drawing/2014/main" id="{B101E3EB-7B5C-4AC7-AD93-A0EFB72417D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1680" y="3699028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2" name="Picture Placeholder 4">
            <a:extLst>
              <a:ext uri="{FF2B5EF4-FFF2-40B4-BE49-F238E27FC236}">
                <a16:creationId xmlns:a16="http://schemas.microsoft.com/office/drawing/2014/main" id="{F5136448-A5ED-48B8-BFCF-917C9771BD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00776" y="4940596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3" name="Picture Placeholder 4">
            <a:extLst>
              <a:ext uri="{FF2B5EF4-FFF2-40B4-BE49-F238E27FC236}">
                <a16:creationId xmlns:a16="http://schemas.microsoft.com/office/drawing/2014/main" id="{F91CCFEC-FB11-41B2-BE1A-1EEFCDED71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29852" y="6034351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C9B6EF29-F42D-42D8-A8C7-299F9F80F01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811666" y="2678035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325F40A5-1804-4F90-B384-2DDA3CD52E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56219" y="3687117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571EBE25-AD8C-4816-8473-B7483DEF9E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27473" y="4933123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B27893B9-0507-40D0-82F1-C967449BAA7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15508" y="6053192"/>
            <a:ext cx="576000" cy="576000"/>
          </a:xfrm>
          <a:prstGeom prst="ellipse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endParaRPr lang="el-GR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5F81BDE-7AD7-47C6-9B36-ED2916025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35"/>
            <a:ext cx="9786165" cy="1973425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F60DF64-E120-4735-8609-259B0B4E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4" y="493161"/>
            <a:ext cx="6625784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CB17CFB-0EE5-4CC8-BFA0-3D40A60BC50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413897" y="2311155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26980AF-8AAE-4394-8A00-E3A305686BC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73" y="3596783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E2776CF-EAC7-417A-A76A-5A96E078BEA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44862" y="4882411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DAAC15D-C462-4F6B-AD2D-D9A480300997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283334" y="6098605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FEF6DFA-2C40-4E52-8AD0-E250826BD66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882471" y="2315037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FB8F5C0-4846-4727-9CBF-2325B359FA6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356004" y="3507824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E2D80DF-1AFB-440C-A0D3-F298069E683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369263" y="4785778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B21D9BD-DF87-4058-A517-989E65960C1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836780" y="5991872"/>
            <a:ext cx="3362533" cy="100651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8464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A5F1A4-6728-4948-A805-6FE1CE76D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60"/>
          <a:stretch/>
        </p:blipFill>
        <p:spPr>
          <a:xfrm>
            <a:off x="2112575" y="0"/>
            <a:ext cx="11327200" cy="1953980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95C65D41-F32D-4C18-ADB3-0C807C33AAB9}"/>
              </a:ext>
            </a:extLst>
          </p:cNvPr>
          <p:cNvSpPr/>
          <p:nvPr userDrawn="1"/>
        </p:nvSpPr>
        <p:spPr>
          <a:xfrm flipH="1">
            <a:off x="472993" y="2610064"/>
            <a:ext cx="1424022" cy="1068017"/>
          </a:xfrm>
          <a:prstGeom prst="parallelogram">
            <a:avLst>
              <a:gd name="adj" fmla="val 29040"/>
            </a:avLst>
          </a:prstGeom>
          <a:solidFill>
            <a:srgbClr val="4F2C7E"/>
          </a:solidFill>
          <a:ln>
            <a:noFill/>
          </a:ln>
          <a:effectLst>
            <a:innerShdw dist="152400" dir="84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7724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515D28AD-E3B0-4CCC-8CD9-EBFE5959DBB9}"/>
              </a:ext>
            </a:extLst>
          </p:cNvPr>
          <p:cNvSpPr/>
          <p:nvPr userDrawn="1"/>
        </p:nvSpPr>
        <p:spPr>
          <a:xfrm flipH="1">
            <a:off x="472993" y="4071112"/>
            <a:ext cx="1424022" cy="1068017"/>
          </a:xfrm>
          <a:prstGeom prst="parallelogram">
            <a:avLst>
              <a:gd name="adj" fmla="val 29040"/>
            </a:avLst>
          </a:prstGeom>
          <a:solidFill>
            <a:srgbClr val="9681B2"/>
          </a:solidFill>
          <a:ln>
            <a:noFill/>
          </a:ln>
          <a:effectLst>
            <a:innerShdw dist="152400" dir="8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494201F-D7AF-40BD-95C7-5836DF335A17}"/>
              </a:ext>
            </a:extLst>
          </p:cNvPr>
          <p:cNvSpPr/>
          <p:nvPr userDrawn="1"/>
        </p:nvSpPr>
        <p:spPr>
          <a:xfrm flipH="1">
            <a:off x="472993" y="5532159"/>
            <a:ext cx="1424022" cy="1068017"/>
          </a:xfrm>
          <a:prstGeom prst="parallelogram">
            <a:avLst>
              <a:gd name="adj" fmla="val 29040"/>
            </a:avLst>
          </a:prstGeom>
          <a:solidFill>
            <a:srgbClr val="BAABCD"/>
          </a:solidFill>
          <a:ln>
            <a:noFill/>
          </a:ln>
          <a:effectLst>
            <a:innerShdw dist="152400" dir="8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B400CC2-26F1-4A6A-9946-5E6C90E9F3A8}"/>
              </a:ext>
            </a:extLst>
          </p:cNvPr>
          <p:cNvSpPr/>
          <p:nvPr userDrawn="1"/>
        </p:nvSpPr>
        <p:spPr>
          <a:xfrm flipH="1">
            <a:off x="6900863" y="2610064"/>
            <a:ext cx="1424022" cy="1068017"/>
          </a:xfrm>
          <a:prstGeom prst="parallelogram">
            <a:avLst>
              <a:gd name="adj" fmla="val 29040"/>
            </a:avLst>
          </a:prstGeom>
          <a:solidFill>
            <a:srgbClr val="00A7B4"/>
          </a:solidFill>
          <a:ln>
            <a:noFill/>
          </a:ln>
          <a:effectLst>
            <a:innerShdw dist="152400" dir="8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95A94389-86B7-4FB2-9844-2A8A9D3173BD}"/>
              </a:ext>
            </a:extLst>
          </p:cNvPr>
          <p:cNvSpPr/>
          <p:nvPr userDrawn="1"/>
        </p:nvSpPr>
        <p:spPr>
          <a:xfrm flipH="1">
            <a:off x="6900863" y="4071112"/>
            <a:ext cx="1424022" cy="1068017"/>
          </a:xfrm>
          <a:prstGeom prst="parallelogram">
            <a:avLst>
              <a:gd name="adj" fmla="val 29040"/>
            </a:avLst>
          </a:prstGeom>
          <a:solidFill>
            <a:srgbClr val="68C9D2"/>
          </a:solidFill>
          <a:ln>
            <a:noFill/>
          </a:ln>
          <a:effectLst>
            <a:innerShdw dist="152400" dir="8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EC26A40-291D-4469-B2E3-7E1DD1278F3E}"/>
              </a:ext>
            </a:extLst>
          </p:cNvPr>
          <p:cNvSpPr/>
          <p:nvPr userDrawn="1"/>
        </p:nvSpPr>
        <p:spPr>
          <a:xfrm flipH="1">
            <a:off x="6900863" y="5532159"/>
            <a:ext cx="1424022" cy="1068017"/>
          </a:xfrm>
          <a:prstGeom prst="parallelogram">
            <a:avLst>
              <a:gd name="adj" fmla="val 29040"/>
            </a:avLst>
          </a:prstGeom>
          <a:solidFill>
            <a:srgbClr val="9DD9DE"/>
          </a:solidFill>
          <a:ln>
            <a:noFill/>
          </a:ln>
          <a:effectLst>
            <a:innerShdw dist="152400" dir="8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3D5DCA-D6CC-433E-8A59-CB292D012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35"/>
            <a:ext cx="9786165" cy="19734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E7FAF2E-A21C-43CD-A61C-CCD5B125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4" y="493161"/>
            <a:ext cx="6625784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8298947-D827-4366-BBC1-8C50F958095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206141" y="2610064"/>
            <a:ext cx="4192970" cy="11347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477BB0A-F684-419E-8849-FCBED182FE9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206141" y="4088335"/>
            <a:ext cx="4192970" cy="11347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579B1AE-3324-474A-9A9D-A27CC6C5FD3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206141" y="5505638"/>
            <a:ext cx="4192970" cy="113478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86B1B76-4F92-4578-82BA-BDDF0308F50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634011" y="2596336"/>
            <a:ext cx="4192970" cy="113478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  <a:lvl2pPr algn="l">
              <a:defRPr>
                <a:solidFill>
                  <a:srgbClr val="4F2D7F"/>
                </a:solidFill>
              </a:defRPr>
            </a:lvl2pPr>
            <a:lvl3pPr algn="l">
              <a:defRPr>
                <a:solidFill>
                  <a:srgbClr val="4F2D7F"/>
                </a:solidFill>
              </a:defRPr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21BA75-FC93-430E-9C1B-487C17C2F78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634011" y="4074607"/>
            <a:ext cx="4192970" cy="113478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  <a:lvl2pPr algn="l">
              <a:defRPr>
                <a:solidFill>
                  <a:srgbClr val="4F2D7F"/>
                </a:solidFill>
              </a:defRPr>
            </a:lvl2pPr>
            <a:lvl3pPr algn="l">
              <a:defRPr>
                <a:solidFill>
                  <a:srgbClr val="4F2D7F"/>
                </a:solidFill>
              </a:defRPr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6A58EA0-44C1-4010-A5A3-565C88A971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634011" y="5491910"/>
            <a:ext cx="4192970" cy="113478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  <a:lvl2pPr algn="l">
              <a:defRPr>
                <a:solidFill>
                  <a:srgbClr val="4F2D7F"/>
                </a:solidFill>
              </a:defRPr>
            </a:lvl2pPr>
            <a:lvl3pPr algn="l">
              <a:defRPr>
                <a:solidFill>
                  <a:srgbClr val="4F2D7F"/>
                </a:solidFill>
              </a:defRPr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236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0D2B310-AC5E-4AED-BDC3-1CA312234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60"/>
          <a:stretch/>
        </p:blipFill>
        <p:spPr>
          <a:xfrm>
            <a:off x="2112575" y="0"/>
            <a:ext cx="11327200" cy="19539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A93E11-5B34-449E-96AA-FE3C4AE8A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35"/>
            <a:ext cx="9786165" cy="1973425"/>
          </a:xfrm>
          <a:prstGeom prst="rect">
            <a:avLst/>
          </a:prstGeom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6354653-F891-4136-9A54-4D5D39D6B4FE}"/>
              </a:ext>
            </a:extLst>
          </p:cNvPr>
          <p:cNvSpPr/>
          <p:nvPr userDrawn="1"/>
        </p:nvSpPr>
        <p:spPr>
          <a:xfrm>
            <a:off x="1349333" y="3086949"/>
            <a:ext cx="2252133" cy="939800"/>
          </a:xfrm>
          <a:prstGeom prst="homePlate">
            <a:avLst>
              <a:gd name="adj" fmla="val 3288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F7D8B7B-89DA-453E-8DA1-F5CDD2FE857A}"/>
              </a:ext>
            </a:extLst>
          </p:cNvPr>
          <p:cNvSpPr/>
          <p:nvPr userDrawn="1"/>
        </p:nvSpPr>
        <p:spPr>
          <a:xfrm>
            <a:off x="1349334" y="2484818"/>
            <a:ext cx="301356" cy="4404665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E23474C8-2338-462C-87BF-753EDBFC9875}"/>
              </a:ext>
            </a:extLst>
          </p:cNvPr>
          <p:cNvSpPr/>
          <p:nvPr userDrawn="1"/>
        </p:nvSpPr>
        <p:spPr>
          <a:xfrm>
            <a:off x="4178991" y="3086949"/>
            <a:ext cx="2252133" cy="939800"/>
          </a:xfrm>
          <a:prstGeom prst="homePlate">
            <a:avLst>
              <a:gd name="adj" fmla="val 32883"/>
            </a:avLst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980114-EE4A-41CE-BA34-DEA03B3A9382}"/>
              </a:ext>
            </a:extLst>
          </p:cNvPr>
          <p:cNvSpPr/>
          <p:nvPr userDrawn="1"/>
        </p:nvSpPr>
        <p:spPr>
          <a:xfrm>
            <a:off x="4178992" y="2484818"/>
            <a:ext cx="301356" cy="4404665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00A0EF4E-52B1-46D6-960A-E12818B8179D}"/>
              </a:ext>
            </a:extLst>
          </p:cNvPr>
          <p:cNvSpPr/>
          <p:nvPr userDrawn="1"/>
        </p:nvSpPr>
        <p:spPr>
          <a:xfrm>
            <a:off x="7008649" y="3086949"/>
            <a:ext cx="2252133" cy="939800"/>
          </a:xfrm>
          <a:prstGeom prst="homePlate">
            <a:avLst>
              <a:gd name="adj" fmla="val 32883"/>
            </a:avLst>
          </a:prstGeom>
          <a:gradFill>
            <a:gsLst>
              <a:gs pos="0">
                <a:srgbClr val="FFB178"/>
              </a:gs>
              <a:gs pos="50000">
                <a:srgbClr val="FF974B"/>
              </a:gs>
              <a:gs pos="100000">
                <a:srgbClr val="FF7D1E"/>
              </a:gs>
            </a:gsLst>
          </a:gradFill>
          <a:ln>
            <a:solidFill>
              <a:srgbClr val="FF974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5E7C362-7DEC-45C6-8AA3-8C6CAFF63F71}"/>
              </a:ext>
            </a:extLst>
          </p:cNvPr>
          <p:cNvSpPr/>
          <p:nvPr userDrawn="1"/>
        </p:nvSpPr>
        <p:spPr>
          <a:xfrm>
            <a:off x="7008650" y="2484818"/>
            <a:ext cx="301356" cy="4404665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3FF5E61A-F4AB-4CF9-9B74-7002A15CDA0B}"/>
              </a:ext>
            </a:extLst>
          </p:cNvPr>
          <p:cNvSpPr/>
          <p:nvPr userDrawn="1"/>
        </p:nvSpPr>
        <p:spPr>
          <a:xfrm>
            <a:off x="9838307" y="3086949"/>
            <a:ext cx="2252133" cy="939800"/>
          </a:xfrm>
          <a:prstGeom prst="homePlate">
            <a:avLst>
              <a:gd name="adj" fmla="val 3288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91D9B76-D181-4EC6-88CA-B454FA8EE482}"/>
              </a:ext>
            </a:extLst>
          </p:cNvPr>
          <p:cNvSpPr/>
          <p:nvPr userDrawn="1"/>
        </p:nvSpPr>
        <p:spPr>
          <a:xfrm>
            <a:off x="9838308" y="2484818"/>
            <a:ext cx="301356" cy="4404665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D9CB8E0A-59B5-4FA8-8425-565C83DB14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78454" y="2172357"/>
            <a:ext cx="806400" cy="8064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483AF4E5-1BCA-45A3-AECB-28A728C5C3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01857" y="2172357"/>
            <a:ext cx="806400" cy="8064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E7E7153C-D9C1-44B4-9532-CDA85F3B051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07380" y="2172357"/>
            <a:ext cx="806400" cy="8064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1CFC47CE-CD96-4AFA-A6EC-77E8A70ED0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60982" y="2172357"/>
            <a:ext cx="806400" cy="8064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1BC8A80-E2CB-415C-9438-ADE1948F1C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98124" y="3176846"/>
            <a:ext cx="1944000" cy="687583"/>
          </a:xfrm>
          <a:prstGeom prst="rect">
            <a:avLst/>
          </a:prstGeom>
        </p:spPr>
        <p:txBody>
          <a:bodyPr anchor="ctr" anchorCtr="0"/>
          <a:lstStyle>
            <a:lvl1pPr>
              <a:defRPr lang="el-GR" sz="1600" b="1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3FE44ACD-39B3-4760-9E5A-BC64154C39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8334" y="3176846"/>
            <a:ext cx="1944000" cy="687584"/>
          </a:xfrm>
          <a:prstGeom prst="rect">
            <a:avLst/>
          </a:prstGeom>
        </p:spPr>
        <p:txBody>
          <a:bodyPr anchor="ctr" anchorCtr="0"/>
          <a:lstStyle>
            <a:lvl1pPr>
              <a:defRPr lang="el-GR" sz="1600" b="1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3BFA7EF6-71A8-43F7-9B3E-79D51F709B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57440" y="3176845"/>
            <a:ext cx="1944000" cy="687583"/>
          </a:xfrm>
          <a:prstGeom prst="rect">
            <a:avLst/>
          </a:prstGeom>
        </p:spPr>
        <p:txBody>
          <a:bodyPr anchor="ctr" anchorCtr="0"/>
          <a:lstStyle>
            <a:lvl1pPr>
              <a:defRPr lang="el-GR" sz="1600" b="1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5DEED729-16A0-4221-938B-2E1FFB9EB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87098" y="3176845"/>
            <a:ext cx="1944000" cy="687583"/>
          </a:xfrm>
          <a:prstGeom prst="rect">
            <a:avLst/>
          </a:prstGeom>
        </p:spPr>
        <p:txBody>
          <a:bodyPr anchor="ctr" anchorCtr="0"/>
          <a:lstStyle>
            <a:lvl1pPr>
              <a:defRPr lang="el-GR" sz="1600" b="1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14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7BECA6E-B031-41FB-BDF0-8A01E87E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4" y="493161"/>
            <a:ext cx="6625784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0B34C6-083C-47A5-B000-5F5FD5FA1A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013421" y="4363765"/>
            <a:ext cx="2411122" cy="246240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082E679-F987-4DAA-9531-78D3A877210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186597" y="4363765"/>
            <a:ext cx="2411122" cy="246240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A6DB1AC-FEE9-4986-B3FA-97DA28A506E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56939" y="4363765"/>
            <a:ext cx="2411122" cy="246240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5DEC168-074B-4390-83BE-FF701C1EEA7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527281" y="4363765"/>
            <a:ext cx="2411122" cy="246240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524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8F466-F397-4AAD-B835-47E4CF120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39775" cy="5376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DDD68B-DCAD-4C21-BC5C-C69108E86FF6}"/>
              </a:ext>
            </a:extLst>
          </p:cNvPr>
          <p:cNvSpPr/>
          <p:nvPr userDrawn="1"/>
        </p:nvSpPr>
        <p:spPr>
          <a:xfrm>
            <a:off x="-1" y="3779837"/>
            <a:ext cx="13439775" cy="3779838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38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3FDF7-9E1D-44F6-9AAF-D45F121C0D2E}"/>
              </a:ext>
            </a:extLst>
          </p:cNvPr>
          <p:cNvSpPr/>
          <p:nvPr userDrawn="1"/>
        </p:nvSpPr>
        <p:spPr>
          <a:xfrm>
            <a:off x="0" y="-1"/>
            <a:ext cx="13439775" cy="7559675"/>
          </a:xfrm>
          <a:prstGeom prst="rect">
            <a:avLst/>
          </a:prstGeom>
          <a:solidFill>
            <a:srgbClr val="4F2D7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86822-10D2-461A-8F1A-AFB2AE1DBA7E}"/>
              </a:ext>
            </a:extLst>
          </p:cNvPr>
          <p:cNvSpPr/>
          <p:nvPr userDrawn="1"/>
        </p:nvSpPr>
        <p:spPr>
          <a:xfrm>
            <a:off x="0" y="2949236"/>
            <a:ext cx="13439775" cy="842757"/>
          </a:xfrm>
          <a:prstGeom prst="rect">
            <a:avLst/>
          </a:prstGeom>
          <a:gradFill>
            <a:gsLst>
              <a:gs pos="0">
                <a:schemeClr val="accent5">
                  <a:alpha val="90000"/>
                </a:schemeClr>
              </a:gs>
              <a:gs pos="100000">
                <a:schemeClr val="accent5">
                  <a:alpha val="31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62CB16-D11B-4501-9098-BBC6D5161A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4748054"/>
            <a:ext cx="3508375" cy="2259086"/>
          </a:xfrm>
          <a:prstGeom prst="rect">
            <a:avLst/>
          </a:prstGeom>
        </p:spPr>
        <p:txBody>
          <a:bodyPr/>
          <a:lstStyle>
            <a:lvl1pPr marL="285750" marR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r>
              <a:rPr lang="en-US" dirty="0"/>
              <a:t>Random text</a:t>
            </a:r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endParaRPr lang="en-US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endParaRPr lang="el-GR" dirty="0"/>
          </a:p>
          <a:p>
            <a:pPr lvl="0"/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37773F7-7D2C-4F82-A6AB-D2923D5E3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5698" y="4748054"/>
            <a:ext cx="3508375" cy="2259086"/>
          </a:xfrm>
          <a:prstGeom prst="rect">
            <a:avLst/>
          </a:prstGeom>
        </p:spPr>
        <p:txBody>
          <a:bodyPr/>
          <a:lstStyle>
            <a:lvl1pPr marL="285750" marR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r>
              <a:rPr lang="en-US" dirty="0"/>
              <a:t>Random text</a:t>
            </a:r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endParaRPr lang="en-US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endParaRPr lang="el-GR" dirty="0"/>
          </a:p>
          <a:p>
            <a:pPr lvl="0"/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663F456-08B5-466A-8E84-8B2316554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2192" y="4748054"/>
            <a:ext cx="3508375" cy="2259086"/>
          </a:xfrm>
          <a:prstGeom prst="rect">
            <a:avLst/>
          </a:prstGeom>
        </p:spPr>
        <p:txBody>
          <a:bodyPr/>
          <a:lstStyle>
            <a:lvl1pPr marL="285750" marR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r>
              <a:rPr lang="en-US" dirty="0"/>
              <a:t>Random text</a:t>
            </a:r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Random text</a:t>
            </a: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endParaRPr lang="en-US" dirty="0"/>
          </a:p>
          <a:p>
            <a:pPr marL="285750" marR="0" lvl="0" indent="-28575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tabLst/>
              <a:defRPr/>
            </a:pPr>
            <a:endParaRPr lang="el-GR" dirty="0"/>
          </a:p>
          <a:p>
            <a:pPr lvl="0"/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7A268C71-83C8-4AC9-B503-A61FBFBA88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92907" y="3903954"/>
            <a:ext cx="673200" cy="6732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BF67C15-2943-4A86-BA37-9A383CCC06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37296" y="3903954"/>
            <a:ext cx="673200" cy="6732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C1D28CD-572C-44B7-A6C6-7265BD6E3C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849779" y="3925061"/>
            <a:ext cx="673200" cy="67320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D6A23AC-D77B-4B15-B7F1-7FBA7D76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5" y="3082439"/>
            <a:ext cx="12616192" cy="54760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970CD6-5B94-4AA4-A47B-2770C9FB2A3B}"/>
              </a:ext>
            </a:extLst>
          </p:cNvPr>
          <p:cNvCxnSpPr>
            <a:cxnSpLocks/>
          </p:cNvCxnSpPr>
          <p:nvPr userDrawn="1"/>
        </p:nvCxnSpPr>
        <p:spPr>
          <a:xfrm>
            <a:off x="4552370" y="4365571"/>
            <a:ext cx="0" cy="2745354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27000">
              <a:schemeClr val="accent5">
                <a:satMod val="175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9FF39A-9DF5-4CB7-9F88-9C87A9DD2BC0}"/>
              </a:ext>
            </a:extLst>
          </p:cNvPr>
          <p:cNvCxnSpPr/>
          <p:nvPr userDrawn="1"/>
        </p:nvCxnSpPr>
        <p:spPr>
          <a:xfrm>
            <a:off x="0" y="3758501"/>
            <a:ext cx="13439772" cy="11574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41C92A-7157-4CE1-91B9-2AEAB2C9A3E5}"/>
              </a:ext>
            </a:extLst>
          </p:cNvPr>
          <p:cNvCxnSpPr>
            <a:cxnSpLocks/>
          </p:cNvCxnSpPr>
          <p:nvPr userDrawn="1"/>
        </p:nvCxnSpPr>
        <p:spPr>
          <a:xfrm>
            <a:off x="8906161" y="4365571"/>
            <a:ext cx="0" cy="2745354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27000">
              <a:schemeClr val="accent5">
                <a:satMod val="175000"/>
                <a:alpha val="2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98FBE74-06A3-4E65-ACF4-00E56922E06B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3EEA3CE-80DD-48D2-9C63-8384EBA167C4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73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Schem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3A54DBB4-310F-41B6-973A-C6D8BED24952}"/>
              </a:ext>
            </a:extLst>
          </p:cNvPr>
          <p:cNvSpPr/>
          <p:nvPr userDrawn="1"/>
        </p:nvSpPr>
        <p:spPr>
          <a:xfrm>
            <a:off x="258023" y="298995"/>
            <a:ext cx="12923722" cy="801556"/>
          </a:xfrm>
          <a:prstGeom prst="round2SameRect">
            <a:avLst>
              <a:gd name="adj1" fmla="val 28202"/>
              <a:gd name="adj2" fmla="val 0"/>
            </a:avLst>
          </a:prstGeom>
          <a:gradFill flip="none" rotWithShape="1">
            <a:gsLst>
              <a:gs pos="100000">
                <a:srgbClr val="725799"/>
              </a:gs>
              <a:gs pos="1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70C72ED-899B-4C41-B4AA-D26BB189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35883"/>
            <a:ext cx="11933483" cy="5277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C3C8A05E-484F-4519-B3BB-20CA7A99FEB7}"/>
              </a:ext>
            </a:extLst>
          </p:cNvPr>
          <p:cNvSpPr/>
          <p:nvPr userDrawn="1"/>
        </p:nvSpPr>
        <p:spPr>
          <a:xfrm rot="10800000">
            <a:off x="258023" y="1100550"/>
            <a:ext cx="12923722" cy="6023241"/>
          </a:xfrm>
          <a:prstGeom prst="round2SameRect">
            <a:avLst>
              <a:gd name="adj1" fmla="val 2729"/>
              <a:gd name="adj2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9D8104-6865-4852-9B84-D37FEEE0E644}"/>
              </a:ext>
            </a:extLst>
          </p:cNvPr>
          <p:cNvSpPr/>
          <p:nvPr userDrawn="1"/>
        </p:nvSpPr>
        <p:spPr>
          <a:xfrm>
            <a:off x="4223317" y="1669445"/>
            <a:ext cx="4993140" cy="499313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1C2298-0D7A-4291-8F22-521DBD004A31}"/>
              </a:ext>
            </a:extLst>
          </p:cNvPr>
          <p:cNvGrpSpPr/>
          <p:nvPr userDrawn="1"/>
        </p:nvGrpSpPr>
        <p:grpSpPr>
          <a:xfrm>
            <a:off x="5140647" y="2555059"/>
            <a:ext cx="3170880" cy="3170876"/>
            <a:chOff x="7092279" y="2517710"/>
            <a:chExt cx="971680" cy="971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69C071-C52B-44E1-BD08-E25E590A4591}"/>
                </a:ext>
              </a:extLst>
            </p:cNvPr>
            <p:cNvSpPr/>
            <p:nvPr/>
          </p:nvSpPr>
          <p:spPr>
            <a:xfrm>
              <a:off x="7092279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963829-DD2D-49AB-9D53-911F3D6B8EBC}"/>
                </a:ext>
              </a:extLst>
            </p:cNvPr>
            <p:cNvSpPr/>
            <p:nvPr/>
          </p:nvSpPr>
          <p:spPr>
            <a:xfrm>
              <a:off x="7170399" y="2595829"/>
              <a:ext cx="815441" cy="815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86BFED6A-4EF9-4538-B7B3-D75A13EF9360}"/>
              </a:ext>
            </a:extLst>
          </p:cNvPr>
          <p:cNvSpPr/>
          <p:nvPr userDrawn="1"/>
        </p:nvSpPr>
        <p:spPr>
          <a:xfrm>
            <a:off x="7475340" y="5348473"/>
            <a:ext cx="1069486" cy="1069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1984BA-71AC-4270-A171-BFA49B594E93}"/>
              </a:ext>
            </a:extLst>
          </p:cNvPr>
          <p:cNvSpPr/>
          <p:nvPr userDrawn="1"/>
        </p:nvSpPr>
        <p:spPr>
          <a:xfrm>
            <a:off x="4931514" y="5348473"/>
            <a:ext cx="1069486" cy="1069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3E6CE7-936D-4C5A-8D22-B673B6C72FC6}"/>
              </a:ext>
            </a:extLst>
          </p:cNvPr>
          <p:cNvSpPr/>
          <p:nvPr userDrawn="1"/>
        </p:nvSpPr>
        <p:spPr>
          <a:xfrm>
            <a:off x="3998095" y="3598930"/>
            <a:ext cx="1069486" cy="1069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37922A-5955-475D-AC33-DD8C9E6BDEC8}"/>
              </a:ext>
            </a:extLst>
          </p:cNvPr>
          <p:cNvSpPr/>
          <p:nvPr userDrawn="1"/>
        </p:nvSpPr>
        <p:spPr>
          <a:xfrm>
            <a:off x="4931514" y="1849388"/>
            <a:ext cx="1069486" cy="1069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F333C9-C9F5-4AC7-9C0F-26562A4C129A}"/>
              </a:ext>
            </a:extLst>
          </p:cNvPr>
          <p:cNvSpPr/>
          <p:nvPr userDrawn="1"/>
        </p:nvSpPr>
        <p:spPr>
          <a:xfrm>
            <a:off x="7475340" y="1849388"/>
            <a:ext cx="1069486" cy="1069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B7730F4-31C7-4344-9AA4-7F97AD590454}"/>
              </a:ext>
            </a:extLst>
          </p:cNvPr>
          <p:cNvSpPr/>
          <p:nvPr userDrawn="1"/>
        </p:nvSpPr>
        <p:spPr>
          <a:xfrm>
            <a:off x="8392290" y="3598930"/>
            <a:ext cx="1069486" cy="1069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42BBC94A-E5E2-4E8F-8248-8274A63D57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8095" y="1847124"/>
            <a:ext cx="1071480" cy="107148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2561BD5F-1AFE-4B89-ABAF-90EA29006B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01457" y="3598791"/>
            <a:ext cx="1071480" cy="107148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89C194AE-33F6-4BC9-B49F-687E1ADAB3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9659" y="5332860"/>
            <a:ext cx="1071480" cy="107148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AEEA1153-15CB-4323-A0F4-580AAAEA8A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70439" y="1850226"/>
            <a:ext cx="1071480" cy="107148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7F2FBB19-5F02-4532-B93D-818DF7A938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01500" y="3577120"/>
            <a:ext cx="1071480" cy="107148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468BA440-FA97-4E0A-9886-67E03F17B7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85565" y="5339230"/>
            <a:ext cx="1071480" cy="1071480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9307457A-31AC-42CE-85AB-0D106D1806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22457" y="3154164"/>
            <a:ext cx="2009026" cy="2009026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A9B7FD2-6332-4335-93B8-7951F6C2AFBE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9D3BA13-FB65-4A0B-82EA-189190D64B1C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4C79737-6AE5-4BF5-B2F8-B747BBA1740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824548" y="1591671"/>
            <a:ext cx="2507922" cy="132693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174414E-F57A-4B73-8325-2E697470AA2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38966" y="3310653"/>
            <a:ext cx="2507922" cy="132693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EC28370-29EC-4F98-B684-75D7728832B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805868" y="5221404"/>
            <a:ext cx="2507922" cy="132693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457FF76-61D9-4459-AAE8-1F5EC0A5166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5945" y="1669445"/>
            <a:ext cx="2507922" cy="132693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DA3B491-6268-4AA4-9B2D-9156C8496FA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62213" y="3470206"/>
            <a:ext cx="2507922" cy="132693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99D08C3-162D-4679-A07E-E6A17BBD7F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169655" y="5301557"/>
            <a:ext cx="2507922" cy="132693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r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r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558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2EDB64D0-E728-4163-A368-343FDA20FB70}"/>
              </a:ext>
            </a:extLst>
          </p:cNvPr>
          <p:cNvSpPr/>
          <p:nvPr userDrawn="1"/>
        </p:nvSpPr>
        <p:spPr>
          <a:xfrm>
            <a:off x="258023" y="298995"/>
            <a:ext cx="12923722" cy="801556"/>
          </a:xfrm>
          <a:prstGeom prst="round2SameRect">
            <a:avLst>
              <a:gd name="adj1" fmla="val 28202"/>
              <a:gd name="adj2" fmla="val 0"/>
            </a:avLst>
          </a:prstGeom>
          <a:gradFill flip="none" rotWithShape="1">
            <a:gsLst>
              <a:gs pos="100000">
                <a:srgbClr val="725799"/>
              </a:gs>
              <a:gs pos="1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07E1D6A-0618-4A27-B344-8B2C9CF8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35883"/>
            <a:ext cx="11933483" cy="5277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394A8070-F389-48A0-A0C4-95B25446E122}"/>
              </a:ext>
            </a:extLst>
          </p:cNvPr>
          <p:cNvSpPr/>
          <p:nvPr userDrawn="1"/>
        </p:nvSpPr>
        <p:spPr>
          <a:xfrm rot="10800000">
            <a:off x="258023" y="1100550"/>
            <a:ext cx="12923722" cy="6023241"/>
          </a:xfrm>
          <a:prstGeom prst="round2SameRect">
            <a:avLst>
              <a:gd name="adj1" fmla="val 2729"/>
              <a:gd name="adj2" fmla="val 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9D0DF7-CE7C-4EA1-956C-47718F9BE3DF}"/>
              </a:ext>
            </a:extLst>
          </p:cNvPr>
          <p:cNvGrpSpPr/>
          <p:nvPr userDrawn="1"/>
        </p:nvGrpSpPr>
        <p:grpSpPr>
          <a:xfrm>
            <a:off x="711827" y="1475509"/>
            <a:ext cx="2332898" cy="2949624"/>
            <a:chOff x="2967002" y="2395008"/>
            <a:chExt cx="2127563" cy="2690007"/>
          </a:xfrm>
        </p:grpSpPr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992559BA-8C28-46DE-AF26-2FA6ED1BAEBC}"/>
                </a:ext>
              </a:extLst>
            </p:cNvPr>
            <p:cNvSpPr/>
            <p:nvPr userDrawn="1"/>
          </p:nvSpPr>
          <p:spPr>
            <a:xfrm>
              <a:off x="3122207" y="2395008"/>
              <a:ext cx="1768566" cy="69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extrusionOk="0">
                  <a:moveTo>
                    <a:pt x="10418" y="0"/>
                  </a:moveTo>
                  <a:cubicBezTo>
                    <a:pt x="6130" y="0"/>
                    <a:pt x="2361" y="6200"/>
                    <a:pt x="224" y="15560"/>
                  </a:cubicBezTo>
                  <a:cubicBezTo>
                    <a:pt x="-382" y="18200"/>
                    <a:pt x="311" y="21600"/>
                    <a:pt x="1437" y="21600"/>
                  </a:cubicBezTo>
                  <a:lnTo>
                    <a:pt x="19399" y="21600"/>
                  </a:lnTo>
                  <a:cubicBezTo>
                    <a:pt x="20525" y="21600"/>
                    <a:pt x="21218" y="18160"/>
                    <a:pt x="20612" y="15560"/>
                  </a:cubicBezTo>
                  <a:cubicBezTo>
                    <a:pt x="18475" y="6200"/>
                    <a:pt x="14706" y="0"/>
                    <a:pt x="10418" y="0"/>
                  </a:cubicBezTo>
                  <a:close/>
                </a:path>
              </a:pathLst>
            </a:custGeom>
            <a:solidFill>
              <a:srgbClr val="3AB9C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E0987F-199A-4D0F-976F-839EE9E301CA}"/>
                </a:ext>
              </a:extLst>
            </p:cNvPr>
            <p:cNvSpPr/>
            <p:nvPr/>
          </p:nvSpPr>
          <p:spPr>
            <a:xfrm>
              <a:off x="2967002" y="3099848"/>
              <a:ext cx="2127563" cy="1985167"/>
            </a:xfrm>
            <a:custGeom>
              <a:avLst/>
              <a:gdLst>
                <a:gd name="connsiteX0" fmla="*/ 111865 w 2588866"/>
                <a:gd name="connsiteY0" fmla="*/ 1525 h 2309917"/>
                <a:gd name="connsiteX1" fmla="*/ 125234 w 2588866"/>
                <a:gd name="connsiteY1" fmla="*/ 29794 h 2309917"/>
                <a:gd name="connsiteX2" fmla="*/ 44746 w 2588866"/>
                <a:gd name="connsiteY2" fmla="*/ 469778 h 2309917"/>
                <a:gd name="connsiteX3" fmla="*/ 1051324 w 2588866"/>
                <a:gd name="connsiteY3" fmla="*/ 1695502 h 2309917"/>
                <a:gd name="connsiteX4" fmla="*/ 1316730 w 2588866"/>
                <a:gd name="connsiteY4" fmla="*/ 2016095 h 2309917"/>
                <a:gd name="connsiteX5" fmla="*/ 1316730 w 2588866"/>
                <a:gd name="connsiteY5" fmla="*/ 2233892 h 2309917"/>
                <a:gd name="connsiteX6" fmla="*/ 1433096 w 2588866"/>
                <a:gd name="connsiteY6" fmla="*/ 2117498 h 2309917"/>
                <a:gd name="connsiteX7" fmla="*/ 1464405 w 2588866"/>
                <a:gd name="connsiteY7" fmla="*/ 2117498 h 2309917"/>
                <a:gd name="connsiteX8" fmla="*/ 1464405 w 2588866"/>
                <a:gd name="connsiteY8" fmla="*/ 2148872 h 2309917"/>
                <a:gd name="connsiteX9" fmla="*/ 1309295 w 2588866"/>
                <a:gd name="connsiteY9" fmla="*/ 2303921 h 2309917"/>
                <a:gd name="connsiteX10" fmla="*/ 1301860 w 2588866"/>
                <a:gd name="connsiteY10" fmla="*/ 2308418 h 2309917"/>
                <a:gd name="connsiteX11" fmla="*/ 1294425 w 2588866"/>
                <a:gd name="connsiteY11" fmla="*/ 2309917 h 2309917"/>
                <a:gd name="connsiteX12" fmla="*/ 1286922 w 2588866"/>
                <a:gd name="connsiteY12" fmla="*/ 2308418 h 2309917"/>
                <a:gd name="connsiteX13" fmla="*/ 1279487 w 2588866"/>
                <a:gd name="connsiteY13" fmla="*/ 2303921 h 2309917"/>
                <a:gd name="connsiteX14" fmla="*/ 1124377 w 2588866"/>
                <a:gd name="connsiteY14" fmla="*/ 2148872 h 2309917"/>
                <a:gd name="connsiteX15" fmla="*/ 1124377 w 2588866"/>
                <a:gd name="connsiteY15" fmla="*/ 2117498 h 2309917"/>
                <a:gd name="connsiteX16" fmla="*/ 1155685 w 2588866"/>
                <a:gd name="connsiteY16" fmla="*/ 2117498 h 2309917"/>
                <a:gd name="connsiteX17" fmla="*/ 1272052 w 2588866"/>
                <a:gd name="connsiteY17" fmla="*/ 2233892 h 2309917"/>
                <a:gd name="connsiteX18" fmla="*/ 1272052 w 2588866"/>
                <a:gd name="connsiteY18" fmla="*/ 2016095 h 2309917"/>
                <a:gd name="connsiteX19" fmla="*/ 1042388 w 2588866"/>
                <a:gd name="connsiteY19" fmla="*/ 1740261 h 2309917"/>
                <a:gd name="connsiteX20" fmla="*/ 0 w 2588866"/>
                <a:gd name="connsiteY20" fmla="*/ 471277 h 2309917"/>
                <a:gd name="connsiteX21" fmla="*/ 83489 w 2588866"/>
                <a:gd name="connsiteY21" fmla="*/ 14910 h 2309917"/>
                <a:gd name="connsiteX22" fmla="*/ 111865 w 2588866"/>
                <a:gd name="connsiteY22" fmla="*/ 1525 h 2309917"/>
                <a:gd name="connsiteX23" fmla="*/ 2478427 w 2588866"/>
                <a:gd name="connsiteY23" fmla="*/ 1495 h 2309917"/>
                <a:gd name="connsiteX24" fmla="*/ 2506742 w 2588866"/>
                <a:gd name="connsiteY24" fmla="*/ 14890 h 2309917"/>
                <a:gd name="connsiteX25" fmla="*/ 2588812 w 2588866"/>
                <a:gd name="connsiteY25" fmla="*/ 471199 h 2309917"/>
                <a:gd name="connsiteX26" fmla="*/ 2242821 w 2588866"/>
                <a:gd name="connsiteY26" fmla="*/ 1352538 h 2309917"/>
                <a:gd name="connsiteX27" fmla="*/ 1395780 w 2588866"/>
                <a:gd name="connsiteY27" fmla="*/ 1761150 h 2309917"/>
                <a:gd name="connsiteX28" fmla="*/ 1394313 w 2588866"/>
                <a:gd name="connsiteY28" fmla="*/ 1761150 h 2309917"/>
                <a:gd name="connsiteX29" fmla="*/ 1371920 w 2588866"/>
                <a:gd name="connsiteY29" fmla="*/ 1740242 h 2309917"/>
                <a:gd name="connsiteX30" fmla="*/ 1392790 w 2588866"/>
                <a:gd name="connsiteY30" fmla="*/ 1716393 h 2309917"/>
                <a:gd name="connsiteX31" fmla="*/ 2211516 w 2588866"/>
                <a:gd name="connsiteY31" fmla="*/ 1321257 h 2309917"/>
                <a:gd name="connsiteX32" fmla="*/ 2545549 w 2588866"/>
                <a:gd name="connsiteY32" fmla="*/ 469729 h 2309917"/>
                <a:gd name="connsiteX33" fmla="*/ 2465002 w 2588866"/>
                <a:gd name="connsiteY33" fmla="*/ 29836 h 2309917"/>
                <a:gd name="connsiteX34" fmla="*/ 2478427 w 2588866"/>
                <a:gd name="connsiteY34" fmla="*/ 1495 h 23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8866" h="2309917">
                  <a:moveTo>
                    <a:pt x="111865" y="1525"/>
                  </a:moveTo>
                  <a:cubicBezTo>
                    <a:pt x="123802" y="6023"/>
                    <a:pt x="129736" y="17908"/>
                    <a:pt x="125234" y="29794"/>
                  </a:cubicBezTo>
                  <a:cubicBezTo>
                    <a:pt x="71553" y="169959"/>
                    <a:pt x="44746" y="319119"/>
                    <a:pt x="44746" y="469778"/>
                  </a:cubicBezTo>
                  <a:cubicBezTo>
                    <a:pt x="44746" y="1064705"/>
                    <a:pt x="468263" y="1580715"/>
                    <a:pt x="1051324" y="1695502"/>
                  </a:cubicBezTo>
                  <a:cubicBezTo>
                    <a:pt x="1204933" y="1725377"/>
                    <a:pt x="1316730" y="1861045"/>
                    <a:pt x="1316730" y="2016095"/>
                  </a:cubicBezTo>
                  <a:lnTo>
                    <a:pt x="1316730" y="2233892"/>
                  </a:lnTo>
                  <a:lnTo>
                    <a:pt x="1433096" y="2117498"/>
                  </a:lnTo>
                  <a:cubicBezTo>
                    <a:pt x="1442032" y="2108610"/>
                    <a:pt x="1455469" y="2108610"/>
                    <a:pt x="1464405" y="2117498"/>
                  </a:cubicBezTo>
                  <a:cubicBezTo>
                    <a:pt x="1473340" y="2126492"/>
                    <a:pt x="1473340" y="2139877"/>
                    <a:pt x="1464405" y="2148872"/>
                  </a:cubicBezTo>
                  <a:lnTo>
                    <a:pt x="1309295" y="2303921"/>
                  </a:lnTo>
                  <a:cubicBezTo>
                    <a:pt x="1307794" y="2305420"/>
                    <a:pt x="1304861" y="2306919"/>
                    <a:pt x="1301860" y="2308418"/>
                  </a:cubicBezTo>
                  <a:cubicBezTo>
                    <a:pt x="1300359" y="2309917"/>
                    <a:pt x="1295857" y="2309917"/>
                    <a:pt x="1294425" y="2309917"/>
                  </a:cubicBezTo>
                  <a:cubicBezTo>
                    <a:pt x="1292924" y="2309917"/>
                    <a:pt x="1289923" y="2309917"/>
                    <a:pt x="1286922" y="2308418"/>
                  </a:cubicBezTo>
                  <a:cubicBezTo>
                    <a:pt x="1283920" y="2308418"/>
                    <a:pt x="1280987" y="2305420"/>
                    <a:pt x="1279487" y="2303921"/>
                  </a:cubicBezTo>
                  <a:lnTo>
                    <a:pt x="1124377" y="2148872"/>
                  </a:lnTo>
                  <a:cubicBezTo>
                    <a:pt x="1115441" y="2139877"/>
                    <a:pt x="1115441" y="2126492"/>
                    <a:pt x="1124377" y="2117498"/>
                  </a:cubicBezTo>
                  <a:cubicBezTo>
                    <a:pt x="1133312" y="2108610"/>
                    <a:pt x="1146750" y="2108610"/>
                    <a:pt x="1155685" y="2117498"/>
                  </a:cubicBezTo>
                  <a:lnTo>
                    <a:pt x="1272052" y="2233892"/>
                  </a:lnTo>
                  <a:lnTo>
                    <a:pt x="1272052" y="2016095"/>
                  </a:lnTo>
                  <a:cubicBezTo>
                    <a:pt x="1272052" y="1883425"/>
                    <a:pt x="1175125" y="1767138"/>
                    <a:pt x="1042388" y="1740261"/>
                  </a:cubicBezTo>
                  <a:cubicBezTo>
                    <a:pt x="438455" y="1622475"/>
                    <a:pt x="0" y="1087084"/>
                    <a:pt x="0" y="471277"/>
                  </a:cubicBezTo>
                  <a:cubicBezTo>
                    <a:pt x="0" y="314622"/>
                    <a:pt x="28307" y="161072"/>
                    <a:pt x="83489" y="14910"/>
                  </a:cubicBezTo>
                  <a:cubicBezTo>
                    <a:pt x="87991" y="3024"/>
                    <a:pt x="99928" y="-2972"/>
                    <a:pt x="111865" y="1525"/>
                  </a:cubicBezTo>
                  <a:close/>
                  <a:moveTo>
                    <a:pt x="2478427" y="1495"/>
                  </a:moveTo>
                  <a:cubicBezTo>
                    <a:pt x="2488862" y="-2997"/>
                    <a:pt x="2502286" y="2965"/>
                    <a:pt x="2506742" y="14890"/>
                  </a:cubicBezTo>
                  <a:cubicBezTo>
                    <a:pt x="2561963" y="161004"/>
                    <a:pt x="2590279" y="314631"/>
                    <a:pt x="2588812" y="471199"/>
                  </a:cubicBezTo>
                  <a:cubicBezTo>
                    <a:pt x="2588812" y="799282"/>
                    <a:pt x="2466525" y="1112418"/>
                    <a:pt x="2242821" y="1352538"/>
                  </a:cubicBezTo>
                  <a:cubicBezTo>
                    <a:pt x="2020640" y="1591188"/>
                    <a:pt x="1719378" y="1735831"/>
                    <a:pt x="1395780" y="1761150"/>
                  </a:cubicBezTo>
                  <a:cubicBezTo>
                    <a:pt x="1395780" y="1761150"/>
                    <a:pt x="1394313" y="1761150"/>
                    <a:pt x="1394313" y="1761150"/>
                  </a:cubicBezTo>
                  <a:cubicBezTo>
                    <a:pt x="1382355" y="1761150"/>
                    <a:pt x="1373387" y="1752166"/>
                    <a:pt x="1371920" y="1740242"/>
                  </a:cubicBezTo>
                  <a:cubicBezTo>
                    <a:pt x="1371920" y="1728317"/>
                    <a:pt x="1380889" y="1717863"/>
                    <a:pt x="1392790" y="1716393"/>
                  </a:cubicBezTo>
                  <a:cubicBezTo>
                    <a:pt x="1705953" y="1692544"/>
                    <a:pt x="1996780" y="1552393"/>
                    <a:pt x="2211516" y="1321257"/>
                  </a:cubicBezTo>
                  <a:cubicBezTo>
                    <a:pt x="2426252" y="1088569"/>
                    <a:pt x="2545549" y="785887"/>
                    <a:pt x="2545549" y="469729"/>
                  </a:cubicBezTo>
                  <a:cubicBezTo>
                    <a:pt x="2545549" y="319123"/>
                    <a:pt x="2518700" y="171458"/>
                    <a:pt x="2465002" y="29836"/>
                  </a:cubicBezTo>
                  <a:cubicBezTo>
                    <a:pt x="2460546" y="19382"/>
                    <a:pt x="2466525" y="5987"/>
                    <a:pt x="2478427" y="1495"/>
                  </a:cubicBezTo>
                  <a:close/>
                </a:path>
              </a:pathLst>
            </a:custGeom>
            <a:solidFill>
              <a:srgbClr val="725799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9FEDD-565A-4944-BE6A-DE0E8A0E3028}"/>
              </a:ext>
            </a:extLst>
          </p:cNvPr>
          <p:cNvGrpSpPr/>
          <p:nvPr/>
        </p:nvGrpSpPr>
        <p:grpSpPr>
          <a:xfrm>
            <a:off x="3127648" y="1475509"/>
            <a:ext cx="2332798" cy="2949624"/>
            <a:chOff x="4842022" y="2395008"/>
            <a:chExt cx="2127471" cy="2690007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33A3CD93-1E7B-4EA4-AB53-B5D8070C0E19}"/>
                </a:ext>
              </a:extLst>
            </p:cNvPr>
            <p:cNvSpPr/>
            <p:nvPr/>
          </p:nvSpPr>
          <p:spPr>
            <a:xfrm>
              <a:off x="5025845" y="2395008"/>
              <a:ext cx="1768568" cy="69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extrusionOk="0">
                  <a:moveTo>
                    <a:pt x="10418" y="0"/>
                  </a:moveTo>
                  <a:cubicBezTo>
                    <a:pt x="6130" y="0"/>
                    <a:pt x="2361" y="6200"/>
                    <a:pt x="224" y="15560"/>
                  </a:cubicBezTo>
                  <a:cubicBezTo>
                    <a:pt x="-382" y="18200"/>
                    <a:pt x="311" y="21600"/>
                    <a:pt x="1437" y="21600"/>
                  </a:cubicBezTo>
                  <a:lnTo>
                    <a:pt x="19399" y="21600"/>
                  </a:lnTo>
                  <a:cubicBezTo>
                    <a:pt x="20525" y="21600"/>
                    <a:pt x="21218" y="18160"/>
                    <a:pt x="20612" y="15560"/>
                  </a:cubicBezTo>
                  <a:cubicBezTo>
                    <a:pt x="18475" y="6200"/>
                    <a:pt x="14706" y="0"/>
                    <a:pt x="10418" y="0"/>
                  </a:cubicBezTo>
                  <a:close/>
                </a:path>
              </a:pathLst>
            </a:custGeom>
            <a:solidFill>
              <a:srgbClr val="66CAD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7CEA1C-304F-4B21-9F51-F847EE08422C}"/>
                </a:ext>
              </a:extLst>
            </p:cNvPr>
            <p:cNvSpPr/>
            <p:nvPr/>
          </p:nvSpPr>
          <p:spPr>
            <a:xfrm>
              <a:off x="4842022" y="3099848"/>
              <a:ext cx="2127471" cy="1985167"/>
            </a:xfrm>
            <a:custGeom>
              <a:avLst/>
              <a:gdLst>
                <a:gd name="connsiteX0" fmla="*/ 111865 w 2588755"/>
                <a:gd name="connsiteY0" fmla="*/ 1525 h 2309917"/>
                <a:gd name="connsiteX1" fmla="*/ 125234 w 2588755"/>
                <a:gd name="connsiteY1" fmla="*/ 29794 h 2309917"/>
                <a:gd name="connsiteX2" fmla="*/ 44746 w 2588755"/>
                <a:gd name="connsiteY2" fmla="*/ 469778 h 2309917"/>
                <a:gd name="connsiteX3" fmla="*/ 1051324 w 2588755"/>
                <a:gd name="connsiteY3" fmla="*/ 1695502 h 2309917"/>
                <a:gd name="connsiteX4" fmla="*/ 1316730 w 2588755"/>
                <a:gd name="connsiteY4" fmla="*/ 2016095 h 2309917"/>
                <a:gd name="connsiteX5" fmla="*/ 1316730 w 2588755"/>
                <a:gd name="connsiteY5" fmla="*/ 2233892 h 2309917"/>
                <a:gd name="connsiteX6" fmla="*/ 1433096 w 2588755"/>
                <a:gd name="connsiteY6" fmla="*/ 2117498 h 2309917"/>
                <a:gd name="connsiteX7" fmla="*/ 1464405 w 2588755"/>
                <a:gd name="connsiteY7" fmla="*/ 2117498 h 2309917"/>
                <a:gd name="connsiteX8" fmla="*/ 1464405 w 2588755"/>
                <a:gd name="connsiteY8" fmla="*/ 2148872 h 2309917"/>
                <a:gd name="connsiteX9" fmla="*/ 1309295 w 2588755"/>
                <a:gd name="connsiteY9" fmla="*/ 2303921 h 2309917"/>
                <a:gd name="connsiteX10" fmla="*/ 1301860 w 2588755"/>
                <a:gd name="connsiteY10" fmla="*/ 2308418 h 2309917"/>
                <a:gd name="connsiteX11" fmla="*/ 1294425 w 2588755"/>
                <a:gd name="connsiteY11" fmla="*/ 2309917 h 2309917"/>
                <a:gd name="connsiteX12" fmla="*/ 1286922 w 2588755"/>
                <a:gd name="connsiteY12" fmla="*/ 2308418 h 2309917"/>
                <a:gd name="connsiteX13" fmla="*/ 1279487 w 2588755"/>
                <a:gd name="connsiteY13" fmla="*/ 2303921 h 2309917"/>
                <a:gd name="connsiteX14" fmla="*/ 1124377 w 2588755"/>
                <a:gd name="connsiteY14" fmla="*/ 2148872 h 2309917"/>
                <a:gd name="connsiteX15" fmla="*/ 1124377 w 2588755"/>
                <a:gd name="connsiteY15" fmla="*/ 2117498 h 2309917"/>
                <a:gd name="connsiteX16" fmla="*/ 1155685 w 2588755"/>
                <a:gd name="connsiteY16" fmla="*/ 2117498 h 2309917"/>
                <a:gd name="connsiteX17" fmla="*/ 1272052 w 2588755"/>
                <a:gd name="connsiteY17" fmla="*/ 2233892 h 2309917"/>
                <a:gd name="connsiteX18" fmla="*/ 1272052 w 2588755"/>
                <a:gd name="connsiteY18" fmla="*/ 2016095 h 2309917"/>
                <a:gd name="connsiteX19" fmla="*/ 1042388 w 2588755"/>
                <a:gd name="connsiteY19" fmla="*/ 1740261 h 2309917"/>
                <a:gd name="connsiteX20" fmla="*/ 0 w 2588755"/>
                <a:gd name="connsiteY20" fmla="*/ 471277 h 2309917"/>
                <a:gd name="connsiteX21" fmla="*/ 83489 w 2588755"/>
                <a:gd name="connsiteY21" fmla="*/ 14910 h 2309917"/>
                <a:gd name="connsiteX22" fmla="*/ 111865 w 2588755"/>
                <a:gd name="connsiteY22" fmla="*/ 1525 h 2309917"/>
                <a:gd name="connsiteX23" fmla="*/ 2478395 w 2588755"/>
                <a:gd name="connsiteY23" fmla="*/ 1495 h 2309917"/>
                <a:gd name="connsiteX24" fmla="*/ 2506732 w 2588755"/>
                <a:gd name="connsiteY24" fmla="*/ 14890 h 2309917"/>
                <a:gd name="connsiteX25" fmla="*/ 2588755 w 2588755"/>
                <a:gd name="connsiteY25" fmla="*/ 471199 h 2309917"/>
                <a:gd name="connsiteX26" fmla="*/ 2242803 w 2588755"/>
                <a:gd name="connsiteY26" fmla="*/ 1352538 h 2309917"/>
                <a:gd name="connsiteX27" fmla="*/ 1395807 w 2588755"/>
                <a:gd name="connsiteY27" fmla="*/ 1761150 h 2309917"/>
                <a:gd name="connsiteX28" fmla="*/ 1394286 w 2588755"/>
                <a:gd name="connsiteY28" fmla="*/ 1761150 h 2309917"/>
                <a:gd name="connsiteX29" fmla="*/ 1371921 w 2588755"/>
                <a:gd name="connsiteY29" fmla="*/ 1740242 h 2309917"/>
                <a:gd name="connsiteX30" fmla="*/ 1392821 w 2588755"/>
                <a:gd name="connsiteY30" fmla="*/ 1716393 h 2309917"/>
                <a:gd name="connsiteX31" fmla="*/ 2211480 w 2588755"/>
                <a:gd name="connsiteY31" fmla="*/ 1321257 h 2309917"/>
                <a:gd name="connsiteX32" fmla="*/ 2545490 w 2588755"/>
                <a:gd name="connsiteY32" fmla="*/ 469729 h 2309917"/>
                <a:gd name="connsiteX33" fmla="*/ 2464987 w 2588755"/>
                <a:gd name="connsiteY33" fmla="*/ 29836 h 2309917"/>
                <a:gd name="connsiteX34" fmla="*/ 2478395 w 2588755"/>
                <a:gd name="connsiteY34" fmla="*/ 1495 h 23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8755" h="2309917">
                  <a:moveTo>
                    <a:pt x="111865" y="1525"/>
                  </a:moveTo>
                  <a:cubicBezTo>
                    <a:pt x="123802" y="6023"/>
                    <a:pt x="129736" y="17908"/>
                    <a:pt x="125234" y="29794"/>
                  </a:cubicBezTo>
                  <a:cubicBezTo>
                    <a:pt x="71553" y="169959"/>
                    <a:pt x="44746" y="319119"/>
                    <a:pt x="44746" y="469778"/>
                  </a:cubicBezTo>
                  <a:cubicBezTo>
                    <a:pt x="44746" y="1064705"/>
                    <a:pt x="468263" y="1580715"/>
                    <a:pt x="1051324" y="1695502"/>
                  </a:cubicBezTo>
                  <a:cubicBezTo>
                    <a:pt x="1204933" y="1725377"/>
                    <a:pt x="1316730" y="1861045"/>
                    <a:pt x="1316730" y="2016095"/>
                  </a:cubicBezTo>
                  <a:lnTo>
                    <a:pt x="1316730" y="2233892"/>
                  </a:lnTo>
                  <a:lnTo>
                    <a:pt x="1433096" y="2117498"/>
                  </a:lnTo>
                  <a:cubicBezTo>
                    <a:pt x="1442032" y="2108610"/>
                    <a:pt x="1455469" y="2108610"/>
                    <a:pt x="1464405" y="2117498"/>
                  </a:cubicBezTo>
                  <a:cubicBezTo>
                    <a:pt x="1473340" y="2126492"/>
                    <a:pt x="1473340" y="2139877"/>
                    <a:pt x="1464405" y="2148872"/>
                  </a:cubicBezTo>
                  <a:lnTo>
                    <a:pt x="1309295" y="2303921"/>
                  </a:lnTo>
                  <a:cubicBezTo>
                    <a:pt x="1307794" y="2305420"/>
                    <a:pt x="1304861" y="2306919"/>
                    <a:pt x="1301860" y="2308418"/>
                  </a:cubicBezTo>
                  <a:cubicBezTo>
                    <a:pt x="1300359" y="2309917"/>
                    <a:pt x="1295857" y="2309917"/>
                    <a:pt x="1294425" y="2309917"/>
                  </a:cubicBezTo>
                  <a:cubicBezTo>
                    <a:pt x="1292924" y="2309917"/>
                    <a:pt x="1289923" y="2309917"/>
                    <a:pt x="1286922" y="2308418"/>
                  </a:cubicBezTo>
                  <a:cubicBezTo>
                    <a:pt x="1283920" y="2308418"/>
                    <a:pt x="1280987" y="2305420"/>
                    <a:pt x="1279487" y="2303921"/>
                  </a:cubicBezTo>
                  <a:lnTo>
                    <a:pt x="1124377" y="2148872"/>
                  </a:lnTo>
                  <a:cubicBezTo>
                    <a:pt x="1115441" y="2139877"/>
                    <a:pt x="1115441" y="2126492"/>
                    <a:pt x="1124377" y="2117498"/>
                  </a:cubicBezTo>
                  <a:cubicBezTo>
                    <a:pt x="1133312" y="2108610"/>
                    <a:pt x="1146750" y="2108610"/>
                    <a:pt x="1155685" y="2117498"/>
                  </a:cubicBezTo>
                  <a:lnTo>
                    <a:pt x="1272052" y="2233892"/>
                  </a:lnTo>
                  <a:lnTo>
                    <a:pt x="1272052" y="2016095"/>
                  </a:lnTo>
                  <a:cubicBezTo>
                    <a:pt x="1272052" y="1883425"/>
                    <a:pt x="1175125" y="1767138"/>
                    <a:pt x="1042388" y="1740261"/>
                  </a:cubicBezTo>
                  <a:cubicBezTo>
                    <a:pt x="438455" y="1622475"/>
                    <a:pt x="0" y="1087084"/>
                    <a:pt x="0" y="471277"/>
                  </a:cubicBezTo>
                  <a:cubicBezTo>
                    <a:pt x="0" y="314622"/>
                    <a:pt x="28307" y="161072"/>
                    <a:pt x="83489" y="14910"/>
                  </a:cubicBezTo>
                  <a:cubicBezTo>
                    <a:pt x="87991" y="3024"/>
                    <a:pt x="99928" y="-2972"/>
                    <a:pt x="111865" y="1525"/>
                  </a:cubicBezTo>
                  <a:close/>
                  <a:moveTo>
                    <a:pt x="2478395" y="1495"/>
                  </a:moveTo>
                  <a:cubicBezTo>
                    <a:pt x="2488817" y="-2997"/>
                    <a:pt x="2502281" y="2965"/>
                    <a:pt x="2506732" y="14890"/>
                  </a:cubicBezTo>
                  <a:cubicBezTo>
                    <a:pt x="2561940" y="161004"/>
                    <a:pt x="2588755" y="314631"/>
                    <a:pt x="2588755" y="471199"/>
                  </a:cubicBezTo>
                  <a:cubicBezTo>
                    <a:pt x="2588755" y="799282"/>
                    <a:pt x="2466452" y="1112418"/>
                    <a:pt x="2242803" y="1352538"/>
                  </a:cubicBezTo>
                  <a:cubicBezTo>
                    <a:pt x="2020618" y="1591188"/>
                    <a:pt x="1719395" y="1735831"/>
                    <a:pt x="1395807" y="1761150"/>
                  </a:cubicBezTo>
                  <a:cubicBezTo>
                    <a:pt x="1395807" y="1761150"/>
                    <a:pt x="1394286" y="1761150"/>
                    <a:pt x="1394286" y="1761150"/>
                  </a:cubicBezTo>
                  <a:cubicBezTo>
                    <a:pt x="1382343" y="1761150"/>
                    <a:pt x="1373386" y="1752166"/>
                    <a:pt x="1371921" y="1740242"/>
                  </a:cubicBezTo>
                  <a:cubicBezTo>
                    <a:pt x="1371921" y="1728317"/>
                    <a:pt x="1380878" y="1717863"/>
                    <a:pt x="1392821" y="1716393"/>
                  </a:cubicBezTo>
                  <a:cubicBezTo>
                    <a:pt x="1705931" y="1692544"/>
                    <a:pt x="1996732" y="1552393"/>
                    <a:pt x="2211480" y="1321257"/>
                  </a:cubicBezTo>
                  <a:cubicBezTo>
                    <a:pt x="2426229" y="1088569"/>
                    <a:pt x="2545490" y="785887"/>
                    <a:pt x="2545490" y="469729"/>
                  </a:cubicBezTo>
                  <a:cubicBezTo>
                    <a:pt x="2545490" y="319123"/>
                    <a:pt x="2518675" y="171458"/>
                    <a:pt x="2464987" y="29836"/>
                  </a:cubicBezTo>
                  <a:cubicBezTo>
                    <a:pt x="2460537" y="19382"/>
                    <a:pt x="2466452" y="5987"/>
                    <a:pt x="2478395" y="1495"/>
                  </a:cubicBezTo>
                  <a:close/>
                </a:path>
              </a:pathLst>
            </a:custGeom>
            <a:solidFill>
              <a:srgbClr val="725799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16CD04-0F99-498E-A93C-A74517B762F0}"/>
              </a:ext>
            </a:extLst>
          </p:cNvPr>
          <p:cNvGrpSpPr/>
          <p:nvPr/>
        </p:nvGrpSpPr>
        <p:grpSpPr>
          <a:xfrm>
            <a:off x="5563639" y="1475509"/>
            <a:ext cx="2332800" cy="2949624"/>
            <a:chOff x="6717039" y="2395008"/>
            <a:chExt cx="2127473" cy="2690007"/>
          </a:xfrm>
        </p:grpSpPr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94189A-4A56-47A6-BEBC-C98DBFABD461}"/>
                </a:ext>
              </a:extLst>
            </p:cNvPr>
            <p:cNvSpPr/>
            <p:nvPr/>
          </p:nvSpPr>
          <p:spPr>
            <a:xfrm>
              <a:off x="6900863" y="2395008"/>
              <a:ext cx="1768566" cy="69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extrusionOk="0">
                  <a:moveTo>
                    <a:pt x="10418" y="0"/>
                  </a:moveTo>
                  <a:cubicBezTo>
                    <a:pt x="6130" y="0"/>
                    <a:pt x="2361" y="6200"/>
                    <a:pt x="224" y="15560"/>
                  </a:cubicBezTo>
                  <a:cubicBezTo>
                    <a:pt x="-382" y="18200"/>
                    <a:pt x="311" y="21600"/>
                    <a:pt x="1437" y="21600"/>
                  </a:cubicBezTo>
                  <a:lnTo>
                    <a:pt x="19399" y="21600"/>
                  </a:lnTo>
                  <a:cubicBezTo>
                    <a:pt x="20525" y="21600"/>
                    <a:pt x="21218" y="18160"/>
                    <a:pt x="20612" y="15560"/>
                  </a:cubicBezTo>
                  <a:cubicBezTo>
                    <a:pt x="18475" y="6200"/>
                    <a:pt x="14721" y="0"/>
                    <a:pt x="10418" y="0"/>
                  </a:cubicBezTo>
                  <a:close/>
                </a:path>
              </a:pathLst>
            </a:custGeom>
            <a:solidFill>
              <a:srgbClr val="99DCE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lvl="0" algn="ctr">
                <a:defRPr sz="3000">
                  <a:solidFill>
                    <a:srgbClr val="FFFFFF"/>
                  </a:solidFill>
                </a:defRPr>
              </a:pP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9236E2E-8BB9-4DD5-9B1B-C16CDD52613B}"/>
                </a:ext>
              </a:extLst>
            </p:cNvPr>
            <p:cNvSpPr/>
            <p:nvPr/>
          </p:nvSpPr>
          <p:spPr>
            <a:xfrm>
              <a:off x="6717039" y="3099848"/>
              <a:ext cx="2127473" cy="1985167"/>
            </a:xfrm>
            <a:custGeom>
              <a:avLst/>
              <a:gdLst>
                <a:gd name="connsiteX0" fmla="*/ 111864 w 2588757"/>
                <a:gd name="connsiteY0" fmla="*/ 1525 h 2309917"/>
                <a:gd name="connsiteX1" fmla="*/ 125233 w 2588757"/>
                <a:gd name="connsiteY1" fmla="*/ 29794 h 2309917"/>
                <a:gd name="connsiteX2" fmla="*/ 44746 w 2588757"/>
                <a:gd name="connsiteY2" fmla="*/ 469778 h 2309917"/>
                <a:gd name="connsiteX3" fmla="*/ 1051318 w 2588757"/>
                <a:gd name="connsiteY3" fmla="*/ 1695502 h 2309917"/>
                <a:gd name="connsiteX4" fmla="*/ 1316791 w 2588757"/>
                <a:gd name="connsiteY4" fmla="*/ 2016095 h 2309917"/>
                <a:gd name="connsiteX5" fmla="*/ 1316791 w 2588757"/>
                <a:gd name="connsiteY5" fmla="*/ 2233892 h 2309917"/>
                <a:gd name="connsiteX6" fmla="*/ 1433088 w 2588757"/>
                <a:gd name="connsiteY6" fmla="*/ 2117498 h 2309917"/>
                <a:gd name="connsiteX7" fmla="*/ 1464397 w 2588757"/>
                <a:gd name="connsiteY7" fmla="*/ 2117498 h 2309917"/>
                <a:gd name="connsiteX8" fmla="*/ 1464397 w 2588757"/>
                <a:gd name="connsiteY8" fmla="*/ 2148872 h 2309917"/>
                <a:gd name="connsiteX9" fmla="*/ 1309288 w 2588757"/>
                <a:gd name="connsiteY9" fmla="*/ 2303921 h 2309917"/>
                <a:gd name="connsiteX10" fmla="*/ 1301853 w 2588757"/>
                <a:gd name="connsiteY10" fmla="*/ 2308418 h 2309917"/>
                <a:gd name="connsiteX11" fmla="*/ 1294418 w 2588757"/>
                <a:gd name="connsiteY11" fmla="*/ 2309917 h 2309917"/>
                <a:gd name="connsiteX12" fmla="*/ 1286915 w 2588757"/>
                <a:gd name="connsiteY12" fmla="*/ 2308418 h 2309917"/>
                <a:gd name="connsiteX13" fmla="*/ 1279480 w 2588757"/>
                <a:gd name="connsiteY13" fmla="*/ 2303921 h 2309917"/>
                <a:gd name="connsiteX14" fmla="*/ 1124371 w 2588757"/>
                <a:gd name="connsiteY14" fmla="*/ 2148872 h 2309917"/>
                <a:gd name="connsiteX15" fmla="*/ 1124371 w 2588757"/>
                <a:gd name="connsiteY15" fmla="*/ 2117498 h 2309917"/>
                <a:gd name="connsiteX16" fmla="*/ 1155679 w 2588757"/>
                <a:gd name="connsiteY16" fmla="*/ 2117498 h 2309917"/>
                <a:gd name="connsiteX17" fmla="*/ 1272045 w 2588757"/>
                <a:gd name="connsiteY17" fmla="*/ 2233892 h 2309917"/>
                <a:gd name="connsiteX18" fmla="*/ 1272045 w 2588757"/>
                <a:gd name="connsiteY18" fmla="*/ 2016095 h 2309917"/>
                <a:gd name="connsiteX19" fmla="*/ 1042383 w 2588757"/>
                <a:gd name="connsiteY19" fmla="*/ 1740261 h 2309917"/>
                <a:gd name="connsiteX20" fmla="*/ 0 w 2588757"/>
                <a:gd name="connsiteY20" fmla="*/ 471277 h 2309917"/>
                <a:gd name="connsiteX21" fmla="*/ 83489 w 2588757"/>
                <a:gd name="connsiteY21" fmla="*/ 14910 h 2309917"/>
                <a:gd name="connsiteX22" fmla="*/ 111864 w 2588757"/>
                <a:gd name="connsiteY22" fmla="*/ 1525 h 2309917"/>
                <a:gd name="connsiteX23" fmla="*/ 2478396 w 2588757"/>
                <a:gd name="connsiteY23" fmla="*/ 1495 h 2309917"/>
                <a:gd name="connsiteX24" fmla="*/ 2506733 w 2588757"/>
                <a:gd name="connsiteY24" fmla="*/ 14890 h 2309917"/>
                <a:gd name="connsiteX25" fmla="*/ 2588757 w 2588757"/>
                <a:gd name="connsiteY25" fmla="*/ 471199 h 2309917"/>
                <a:gd name="connsiteX26" fmla="*/ 2242803 w 2588757"/>
                <a:gd name="connsiteY26" fmla="*/ 1352538 h 2309917"/>
                <a:gd name="connsiteX27" fmla="*/ 1395805 w 2588757"/>
                <a:gd name="connsiteY27" fmla="*/ 1761150 h 2309917"/>
                <a:gd name="connsiteX28" fmla="*/ 1394284 w 2588757"/>
                <a:gd name="connsiteY28" fmla="*/ 1761150 h 2309917"/>
                <a:gd name="connsiteX29" fmla="*/ 1371919 w 2588757"/>
                <a:gd name="connsiteY29" fmla="*/ 1740242 h 2309917"/>
                <a:gd name="connsiteX30" fmla="*/ 1392820 w 2588757"/>
                <a:gd name="connsiteY30" fmla="*/ 1716393 h 2309917"/>
                <a:gd name="connsiteX31" fmla="*/ 2211481 w 2588757"/>
                <a:gd name="connsiteY31" fmla="*/ 1321257 h 2309917"/>
                <a:gd name="connsiteX32" fmla="*/ 2545492 w 2588757"/>
                <a:gd name="connsiteY32" fmla="*/ 469729 h 2309917"/>
                <a:gd name="connsiteX33" fmla="*/ 2464989 w 2588757"/>
                <a:gd name="connsiteY33" fmla="*/ 29836 h 2309917"/>
                <a:gd name="connsiteX34" fmla="*/ 2478396 w 2588757"/>
                <a:gd name="connsiteY34" fmla="*/ 1495 h 23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8757" h="2309917">
                  <a:moveTo>
                    <a:pt x="111864" y="1525"/>
                  </a:moveTo>
                  <a:cubicBezTo>
                    <a:pt x="123801" y="6023"/>
                    <a:pt x="129735" y="17908"/>
                    <a:pt x="125233" y="29794"/>
                  </a:cubicBezTo>
                  <a:cubicBezTo>
                    <a:pt x="71552" y="169959"/>
                    <a:pt x="44746" y="319119"/>
                    <a:pt x="44746" y="469778"/>
                  </a:cubicBezTo>
                  <a:cubicBezTo>
                    <a:pt x="44746" y="1064705"/>
                    <a:pt x="468261" y="1580715"/>
                    <a:pt x="1051318" y="1695502"/>
                  </a:cubicBezTo>
                  <a:cubicBezTo>
                    <a:pt x="1204927" y="1725377"/>
                    <a:pt x="1316791" y="1861045"/>
                    <a:pt x="1316791" y="2016095"/>
                  </a:cubicBezTo>
                  <a:lnTo>
                    <a:pt x="1316791" y="2233892"/>
                  </a:lnTo>
                  <a:lnTo>
                    <a:pt x="1433088" y="2117498"/>
                  </a:lnTo>
                  <a:cubicBezTo>
                    <a:pt x="1440523" y="2108610"/>
                    <a:pt x="1455461" y="2108610"/>
                    <a:pt x="1464397" y="2117498"/>
                  </a:cubicBezTo>
                  <a:cubicBezTo>
                    <a:pt x="1473332" y="2126492"/>
                    <a:pt x="1473332" y="2139877"/>
                    <a:pt x="1464397" y="2148872"/>
                  </a:cubicBezTo>
                  <a:lnTo>
                    <a:pt x="1309288" y="2303921"/>
                  </a:lnTo>
                  <a:cubicBezTo>
                    <a:pt x="1307787" y="2305420"/>
                    <a:pt x="1304854" y="2306919"/>
                    <a:pt x="1301853" y="2308418"/>
                  </a:cubicBezTo>
                  <a:cubicBezTo>
                    <a:pt x="1300352" y="2309917"/>
                    <a:pt x="1295850" y="2309917"/>
                    <a:pt x="1294418" y="2309917"/>
                  </a:cubicBezTo>
                  <a:cubicBezTo>
                    <a:pt x="1292917" y="2309917"/>
                    <a:pt x="1289916" y="2309917"/>
                    <a:pt x="1286915" y="2308418"/>
                  </a:cubicBezTo>
                  <a:cubicBezTo>
                    <a:pt x="1283913" y="2308418"/>
                    <a:pt x="1280980" y="2305420"/>
                    <a:pt x="1279480" y="2303921"/>
                  </a:cubicBezTo>
                  <a:lnTo>
                    <a:pt x="1124371" y="2148872"/>
                  </a:lnTo>
                  <a:cubicBezTo>
                    <a:pt x="1115435" y="2139877"/>
                    <a:pt x="1115435" y="2126492"/>
                    <a:pt x="1124371" y="2117498"/>
                  </a:cubicBezTo>
                  <a:cubicBezTo>
                    <a:pt x="1133306" y="2108610"/>
                    <a:pt x="1146744" y="2108610"/>
                    <a:pt x="1155679" y="2117498"/>
                  </a:cubicBezTo>
                  <a:lnTo>
                    <a:pt x="1272045" y="2233892"/>
                  </a:lnTo>
                  <a:lnTo>
                    <a:pt x="1272045" y="2016095"/>
                  </a:lnTo>
                  <a:cubicBezTo>
                    <a:pt x="1272045" y="1883425"/>
                    <a:pt x="1175119" y="1767138"/>
                    <a:pt x="1042383" y="1740261"/>
                  </a:cubicBezTo>
                  <a:cubicBezTo>
                    <a:pt x="438453" y="1622475"/>
                    <a:pt x="0" y="1087084"/>
                    <a:pt x="0" y="471277"/>
                  </a:cubicBezTo>
                  <a:cubicBezTo>
                    <a:pt x="0" y="314622"/>
                    <a:pt x="28307" y="161072"/>
                    <a:pt x="83489" y="14910"/>
                  </a:cubicBezTo>
                  <a:cubicBezTo>
                    <a:pt x="87991" y="3024"/>
                    <a:pt x="99928" y="-2972"/>
                    <a:pt x="111864" y="1525"/>
                  </a:cubicBezTo>
                  <a:close/>
                  <a:moveTo>
                    <a:pt x="2478396" y="1495"/>
                  </a:moveTo>
                  <a:cubicBezTo>
                    <a:pt x="2488818" y="-2997"/>
                    <a:pt x="2502283" y="2965"/>
                    <a:pt x="2506733" y="14890"/>
                  </a:cubicBezTo>
                  <a:cubicBezTo>
                    <a:pt x="2560420" y="161004"/>
                    <a:pt x="2588757" y="314631"/>
                    <a:pt x="2588757" y="471199"/>
                  </a:cubicBezTo>
                  <a:cubicBezTo>
                    <a:pt x="2588757" y="799282"/>
                    <a:pt x="2466454" y="1112418"/>
                    <a:pt x="2242803" y="1352538"/>
                  </a:cubicBezTo>
                  <a:cubicBezTo>
                    <a:pt x="2020618" y="1591188"/>
                    <a:pt x="1719394" y="1735831"/>
                    <a:pt x="1395805" y="1761150"/>
                  </a:cubicBezTo>
                  <a:cubicBezTo>
                    <a:pt x="1395805" y="1761150"/>
                    <a:pt x="1394284" y="1761150"/>
                    <a:pt x="1394284" y="1761150"/>
                  </a:cubicBezTo>
                  <a:cubicBezTo>
                    <a:pt x="1382341" y="1761150"/>
                    <a:pt x="1373384" y="1752166"/>
                    <a:pt x="1371919" y="1740242"/>
                  </a:cubicBezTo>
                  <a:cubicBezTo>
                    <a:pt x="1371919" y="1728317"/>
                    <a:pt x="1380877" y="1717863"/>
                    <a:pt x="1392820" y="1716393"/>
                  </a:cubicBezTo>
                  <a:cubicBezTo>
                    <a:pt x="1705930" y="1692544"/>
                    <a:pt x="1996732" y="1552393"/>
                    <a:pt x="2211481" y="1321257"/>
                  </a:cubicBezTo>
                  <a:cubicBezTo>
                    <a:pt x="2426230" y="1088569"/>
                    <a:pt x="2545492" y="785887"/>
                    <a:pt x="2545492" y="469729"/>
                  </a:cubicBezTo>
                  <a:cubicBezTo>
                    <a:pt x="2545492" y="319123"/>
                    <a:pt x="2518676" y="171458"/>
                    <a:pt x="2464989" y="29836"/>
                  </a:cubicBezTo>
                  <a:cubicBezTo>
                    <a:pt x="2460482" y="19382"/>
                    <a:pt x="2466454" y="5987"/>
                    <a:pt x="2478396" y="1495"/>
                  </a:cubicBezTo>
                  <a:close/>
                </a:path>
              </a:pathLst>
            </a:custGeom>
            <a:solidFill>
              <a:srgbClr val="725799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F5750D-4E1F-429C-8E98-518739AE5E08}"/>
              </a:ext>
            </a:extLst>
          </p:cNvPr>
          <p:cNvGrpSpPr/>
          <p:nvPr/>
        </p:nvGrpSpPr>
        <p:grpSpPr>
          <a:xfrm>
            <a:off x="7988304" y="1475509"/>
            <a:ext cx="2332850" cy="2949624"/>
            <a:chOff x="8592055" y="2395008"/>
            <a:chExt cx="2127517" cy="2690007"/>
          </a:xfrm>
        </p:grpSpPr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2656DE40-F480-4E47-9264-5C8950C459C8}"/>
                </a:ext>
              </a:extLst>
            </p:cNvPr>
            <p:cNvSpPr/>
            <p:nvPr/>
          </p:nvSpPr>
          <p:spPr>
            <a:xfrm>
              <a:off x="8775881" y="2395008"/>
              <a:ext cx="1768565" cy="69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extrusionOk="0">
                  <a:moveTo>
                    <a:pt x="10418" y="0"/>
                  </a:moveTo>
                  <a:cubicBezTo>
                    <a:pt x="6130" y="0"/>
                    <a:pt x="2361" y="6200"/>
                    <a:pt x="224" y="15560"/>
                  </a:cubicBezTo>
                  <a:cubicBezTo>
                    <a:pt x="-382" y="18200"/>
                    <a:pt x="311" y="21600"/>
                    <a:pt x="1437" y="21600"/>
                  </a:cubicBezTo>
                  <a:lnTo>
                    <a:pt x="19399" y="21600"/>
                  </a:lnTo>
                  <a:cubicBezTo>
                    <a:pt x="20525" y="21600"/>
                    <a:pt x="21218" y="18160"/>
                    <a:pt x="20612" y="15560"/>
                  </a:cubicBezTo>
                  <a:cubicBezTo>
                    <a:pt x="18475" y="6200"/>
                    <a:pt x="14706" y="0"/>
                    <a:pt x="10418" y="0"/>
                  </a:cubicBezTo>
                  <a:close/>
                </a:path>
              </a:pathLst>
            </a:custGeom>
            <a:solidFill>
              <a:srgbClr val="CCEDF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lvl="0" algn="ctr">
                <a:defRPr sz="3000">
                  <a:solidFill>
                    <a:srgbClr val="FFFFFF"/>
                  </a:solidFill>
                </a:defRPr>
              </a:pP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8737CAA-4718-4747-BB4F-A6D58730A9D9}"/>
                </a:ext>
              </a:extLst>
            </p:cNvPr>
            <p:cNvSpPr/>
            <p:nvPr/>
          </p:nvSpPr>
          <p:spPr>
            <a:xfrm>
              <a:off x="8592055" y="3099848"/>
              <a:ext cx="2127517" cy="1985167"/>
            </a:xfrm>
            <a:custGeom>
              <a:avLst/>
              <a:gdLst>
                <a:gd name="connsiteX0" fmla="*/ 111864 w 2588810"/>
                <a:gd name="connsiteY0" fmla="*/ 1525 h 2309917"/>
                <a:gd name="connsiteX1" fmla="*/ 125233 w 2588810"/>
                <a:gd name="connsiteY1" fmla="*/ 29794 h 2309917"/>
                <a:gd name="connsiteX2" fmla="*/ 44746 w 2588810"/>
                <a:gd name="connsiteY2" fmla="*/ 469778 h 2309917"/>
                <a:gd name="connsiteX3" fmla="*/ 1051318 w 2588810"/>
                <a:gd name="connsiteY3" fmla="*/ 1695502 h 2309917"/>
                <a:gd name="connsiteX4" fmla="*/ 1316790 w 2588810"/>
                <a:gd name="connsiteY4" fmla="*/ 2016095 h 2309917"/>
                <a:gd name="connsiteX5" fmla="*/ 1316790 w 2588810"/>
                <a:gd name="connsiteY5" fmla="*/ 2233892 h 2309917"/>
                <a:gd name="connsiteX6" fmla="*/ 1433088 w 2588810"/>
                <a:gd name="connsiteY6" fmla="*/ 2117498 h 2309917"/>
                <a:gd name="connsiteX7" fmla="*/ 1464396 w 2588810"/>
                <a:gd name="connsiteY7" fmla="*/ 2117498 h 2309917"/>
                <a:gd name="connsiteX8" fmla="*/ 1464396 w 2588810"/>
                <a:gd name="connsiteY8" fmla="*/ 2148872 h 2309917"/>
                <a:gd name="connsiteX9" fmla="*/ 1309287 w 2588810"/>
                <a:gd name="connsiteY9" fmla="*/ 2303921 h 2309917"/>
                <a:gd name="connsiteX10" fmla="*/ 1301852 w 2588810"/>
                <a:gd name="connsiteY10" fmla="*/ 2308418 h 2309917"/>
                <a:gd name="connsiteX11" fmla="*/ 1294418 w 2588810"/>
                <a:gd name="connsiteY11" fmla="*/ 2309917 h 2309917"/>
                <a:gd name="connsiteX12" fmla="*/ 1286914 w 2588810"/>
                <a:gd name="connsiteY12" fmla="*/ 2308418 h 2309917"/>
                <a:gd name="connsiteX13" fmla="*/ 1279480 w 2588810"/>
                <a:gd name="connsiteY13" fmla="*/ 2303921 h 2309917"/>
                <a:gd name="connsiteX14" fmla="*/ 1124370 w 2588810"/>
                <a:gd name="connsiteY14" fmla="*/ 2148872 h 2309917"/>
                <a:gd name="connsiteX15" fmla="*/ 1124370 w 2588810"/>
                <a:gd name="connsiteY15" fmla="*/ 2117498 h 2309917"/>
                <a:gd name="connsiteX16" fmla="*/ 1155679 w 2588810"/>
                <a:gd name="connsiteY16" fmla="*/ 2117498 h 2309917"/>
                <a:gd name="connsiteX17" fmla="*/ 1272045 w 2588810"/>
                <a:gd name="connsiteY17" fmla="*/ 2233892 h 2309917"/>
                <a:gd name="connsiteX18" fmla="*/ 1272045 w 2588810"/>
                <a:gd name="connsiteY18" fmla="*/ 2016095 h 2309917"/>
                <a:gd name="connsiteX19" fmla="*/ 1042382 w 2588810"/>
                <a:gd name="connsiteY19" fmla="*/ 1740261 h 2309917"/>
                <a:gd name="connsiteX20" fmla="*/ 0 w 2588810"/>
                <a:gd name="connsiteY20" fmla="*/ 471277 h 2309917"/>
                <a:gd name="connsiteX21" fmla="*/ 83489 w 2588810"/>
                <a:gd name="connsiteY21" fmla="*/ 14910 h 2309917"/>
                <a:gd name="connsiteX22" fmla="*/ 111864 w 2588810"/>
                <a:gd name="connsiteY22" fmla="*/ 1525 h 2309917"/>
                <a:gd name="connsiteX23" fmla="*/ 2478375 w 2588810"/>
                <a:gd name="connsiteY23" fmla="*/ 1495 h 2309917"/>
                <a:gd name="connsiteX24" fmla="*/ 2506689 w 2588810"/>
                <a:gd name="connsiteY24" fmla="*/ 14890 h 2309917"/>
                <a:gd name="connsiteX25" fmla="*/ 2588756 w 2588810"/>
                <a:gd name="connsiteY25" fmla="*/ 471199 h 2309917"/>
                <a:gd name="connsiteX26" fmla="*/ 2242780 w 2588810"/>
                <a:gd name="connsiteY26" fmla="*/ 1352538 h 2309917"/>
                <a:gd name="connsiteX27" fmla="*/ 1395777 w 2588810"/>
                <a:gd name="connsiteY27" fmla="*/ 1761150 h 2309917"/>
                <a:gd name="connsiteX28" fmla="*/ 1394311 w 2588810"/>
                <a:gd name="connsiteY28" fmla="*/ 1761150 h 2309917"/>
                <a:gd name="connsiteX29" fmla="*/ 1371919 w 2588810"/>
                <a:gd name="connsiteY29" fmla="*/ 1740242 h 2309917"/>
                <a:gd name="connsiteX30" fmla="*/ 1392788 w 2588810"/>
                <a:gd name="connsiteY30" fmla="*/ 1716393 h 2309917"/>
                <a:gd name="connsiteX31" fmla="*/ 2211476 w 2588810"/>
                <a:gd name="connsiteY31" fmla="*/ 1321257 h 2309917"/>
                <a:gd name="connsiteX32" fmla="*/ 2545494 w 2588810"/>
                <a:gd name="connsiteY32" fmla="*/ 469729 h 2309917"/>
                <a:gd name="connsiteX33" fmla="*/ 2464951 w 2588810"/>
                <a:gd name="connsiteY33" fmla="*/ 29836 h 2309917"/>
                <a:gd name="connsiteX34" fmla="*/ 2478375 w 2588810"/>
                <a:gd name="connsiteY34" fmla="*/ 1495 h 23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8810" h="2309917">
                  <a:moveTo>
                    <a:pt x="111864" y="1525"/>
                  </a:moveTo>
                  <a:cubicBezTo>
                    <a:pt x="123801" y="6023"/>
                    <a:pt x="129735" y="17908"/>
                    <a:pt x="125233" y="29794"/>
                  </a:cubicBezTo>
                  <a:cubicBezTo>
                    <a:pt x="71552" y="169959"/>
                    <a:pt x="44746" y="319119"/>
                    <a:pt x="44746" y="469778"/>
                  </a:cubicBezTo>
                  <a:cubicBezTo>
                    <a:pt x="44746" y="1064705"/>
                    <a:pt x="468260" y="1580715"/>
                    <a:pt x="1051318" y="1695502"/>
                  </a:cubicBezTo>
                  <a:cubicBezTo>
                    <a:pt x="1204926" y="1725377"/>
                    <a:pt x="1316790" y="1861045"/>
                    <a:pt x="1316790" y="2016095"/>
                  </a:cubicBezTo>
                  <a:lnTo>
                    <a:pt x="1316790" y="2233892"/>
                  </a:lnTo>
                  <a:lnTo>
                    <a:pt x="1433088" y="2117498"/>
                  </a:lnTo>
                  <a:cubicBezTo>
                    <a:pt x="1442024" y="2108610"/>
                    <a:pt x="1456962" y="2108610"/>
                    <a:pt x="1464396" y="2117498"/>
                  </a:cubicBezTo>
                  <a:cubicBezTo>
                    <a:pt x="1473332" y="2126492"/>
                    <a:pt x="1473332" y="2139877"/>
                    <a:pt x="1464396" y="2148872"/>
                  </a:cubicBezTo>
                  <a:lnTo>
                    <a:pt x="1309287" y="2303921"/>
                  </a:lnTo>
                  <a:cubicBezTo>
                    <a:pt x="1307787" y="2305420"/>
                    <a:pt x="1304854" y="2306919"/>
                    <a:pt x="1301852" y="2308418"/>
                  </a:cubicBezTo>
                  <a:cubicBezTo>
                    <a:pt x="1300352" y="2309917"/>
                    <a:pt x="1295850" y="2309917"/>
                    <a:pt x="1294418" y="2309917"/>
                  </a:cubicBezTo>
                  <a:cubicBezTo>
                    <a:pt x="1292917" y="2309917"/>
                    <a:pt x="1289916" y="2309917"/>
                    <a:pt x="1286914" y="2308418"/>
                  </a:cubicBezTo>
                  <a:cubicBezTo>
                    <a:pt x="1283913" y="2308418"/>
                    <a:pt x="1280980" y="2305420"/>
                    <a:pt x="1279480" y="2303921"/>
                  </a:cubicBezTo>
                  <a:lnTo>
                    <a:pt x="1124370" y="2148872"/>
                  </a:lnTo>
                  <a:cubicBezTo>
                    <a:pt x="1115435" y="2139877"/>
                    <a:pt x="1115435" y="2126492"/>
                    <a:pt x="1124370" y="2117498"/>
                  </a:cubicBezTo>
                  <a:cubicBezTo>
                    <a:pt x="1133306" y="2108610"/>
                    <a:pt x="1146743" y="2108610"/>
                    <a:pt x="1155679" y="2117498"/>
                  </a:cubicBezTo>
                  <a:lnTo>
                    <a:pt x="1272045" y="2233892"/>
                  </a:lnTo>
                  <a:lnTo>
                    <a:pt x="1272045" y="2016095"/>
                  </a:lnTo>
                  <a:cubicBezTo>
                    <a:pt x="1272045" y="1883425"/>
                    <a:pt x="1175119" y="1767138"/>
                    <a:pt x="1042382" y="1740261"/>
                  </a:cubicBezTo>
                  <a:cubicBezTo>
                    <a:pt x="438453" y="1622475"/>
                    <a:pt x="0" y="1087084"/>
                    <a:pt x="0" y="471277"/>
                  </a:cubicBezTo>
                  <a:cubicBezTo>
                    <a:pt x="0" y="314622"/>
                    <a:pt x="28307" y="161072"/>
                    <a:pt x="83489" y="14910"/>
                  </a:cubicBezTo>
                  <a:cubicBezTo>
                    <a:pt x="87991" y="3024"/>
                    <a:pt x="99928" y="-2972"/>
                    <a:pt x="111864" y="1525"/>
                  </a:cubicBezTo>
                  <a:close/>
                  <a:moveTo>
                    <a:pt x="2478375" y="1495"/>
                  </a:moveTo>
                  <a:cubicBezTo>
                    <a:pt x="2488810" y="-2997"/>
                    <a:pt x="2502234" y="2965"/>
                    <a:pt x="2506689" y="14890"/>
                  </a:cubicBezTo>
                  <a:cubicBezTo>
                    <a:pt x="2561908" y="161004"/>
                    <a:pt x="2590222" y="314631"/>
                    <a:pt x="2588756" y="471199"/>
                  </a:cubicBezTo>
                  <a:cubicBezTo>
                    <a:pt x="2588756" y="799282"/>
                    <a:pt x="2466474" y="1112418"/>
                    <a:pt x="2242780" y="1352538"/>
                  </a:cubicBezTo>
                  <a:cubicBezTo>
                    <a:pt x="2020609" y="1591188"/>
                    <a:pt x="1719361" y="1735831"/>
                    <a:pt x="1395777" y="1761150"/>
                  </a:cubicBezTo>
                  <a:cubicBezTo>
                    <a:pt x="1395777" y="1761150"/>
                    <a:pt x="1394311" y="1761150"/>
                    <a:pt x="1394311" y="1761150"/>
                  </a:cubicBezTo>
                  <a:cubicBezTo>
                    <a:pt x="1382354" y="1761150"/>
                    <a:pt x="1373385" y="1752166"/>
                    <a:pt x="1371919" y="1740242"/>
                  </a:cubicBezTo>
                  <a:cubicBezTo>
                    <a:pt x="1371919" y="1728317"/>
                    <a:pt x="1380887" y="1717863"/>
                    <a:pt x="1392788" y="1716393"/>
                  </a:cubicBezTo>
                  <a:cubicBezTo>
                    <a:pt x="1705937" y="1692544"/>
                    <a:pt x="1996751" y="1552393"/>
                    <a:pt x="2211476" y="1321257"/>
                  </a:cubicBezTo>
                  <a:cubicBezTo>
                    <a:pt x="2426202" y="1088569"/>
                    <a:pt x="2545494" y="785887"/>
                    <a:pt x="2545494" y="469729"/>
                  </a:cubicBezTo>
                  <a:cubicBezTo>
                    <a:pt x="2545494" y="319123"/>
                    <a:pt x="2518647" y="171458"/>
                    <a:pt x="2464951" y="29836"/>
                  </a:cubicBezTo>
                  <a:cubicBezTo>
                    <a:pt x="2460495" y="19382"/>
                    <a:pt x="2466474" y="5987"/>
                    <a:pt x="2478375" y="1495"/>
                  </a:cubicBezTo>
                  <a:close/>
                </a:path>
              </a:pathLst>
            </a:custGeom>
            <a:solidFill>
              <a:srgbClr val="725799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4DA61B-73A6-4DAE-9377-9561EA10C776}"/>
              </a:ext>
            </a:extLst>
          </p:cNvPr>
          <p:cNvGrpSpPr/>
          <p:nvPr/>
        </p:nvGrpSpPr>
        <p:grpSpPr>
          <a:xfrm>
            <a:off x="10386815" y="1475509"/>
            <a:ext cx="2332850" cy="2949624"/>
            <a:chOff x="8592055" y="2395008"/>
            <a:chExt cx="2127517" cy="2690007"/>
          </a:xfrm>
        </p:grpSpPr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E4633C36-61FA-49F4-9263-5D473710F7AC}"/>
                </a:ext>
              </a:extLst>
            </p:cNvPr>
            <p:cNvSpPr/>
            <p:nvPr/>
          </p:nvSpPr>
          <p:spPr>
            <a:xfrm>
              <a:off x="8775881" y="2395008"/>
              <a:ext cx="1768565" cy="69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extrusionOk="0">
                  <a:moveTo>
                    <a:pt x="10418" y="0"/>
                  </a:moveTo>
                  <a:cubicBezTo>
                    <a:pt x="6130" y="0"/>
                    <a:pt x="2361" y="6200"/>
                    <a:pt x="224" y="15560"/>
                  </a:cubicBezTo>
                  <a:cubicBezTo>
                    <a:pt x="-382" y="18200"/>
                    <a:pt x="311" y="21600"/>
                    <a:pt x="1437" y="21600"/>
                  </a:cubicBezTo>
                  <a:lnTo>
                    <a:pt x="19399" y="21600"/>
                  </a:lnTo>
                  <a:cubicBezTo>
                    <a:pt x="20525" y="21600"/>
                    <a:pt x="21218" y="18160"/>
                    <a:pt x="20612" y="15560"/>
                  </a:cubicBezTo>
                  <a:cubicBezTo>
                    <a:pt x="18475" y="6200"/>
                    <a:pt x="14706" y="0"/>
                    <a:pt x="10418" y="0"/>
                  </a:cubicBezTo>
                  <a:close/>
                </a:path>
              </a:pathLst>
            </a:custGeom>
            <a:solidFill>
              <a:srgbClr val="E2F4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lvl="0" algn="ctr">
                <a:defRPr sz="3000">
                  <a:solidFill>
                    <a:srgbClr val="FFFFFF"/>
                  </a:solidFill>
                </a:defRPr>
              </a:pP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1E4BEB-7606-426F-99A0-701D77D68263}"/>
                </a:ext>
              </a:extLst>
            </p:cNvPr>
            <p:cNvSpPr/>
            <p:nvPr/>
          </p:nvSpPr>
          <p:spPr>
            <a:xfrm>
              <a:off x="8592055" y="3099848"/>
              <a:ext cx="2127517" cy="1985167"/>
            </a:xfrm>
            <a:custGeom>
              <a:avLst/>
              <a:gdLst>
                <a:gd name="connsiteX0" fmla="*/ 111864 w 2588810"/>
                <a:gd name="connsiteY0" fmla="*/ 1525 h 2309917"/>
                <a:gd name="connsiteX1" fmla="*/ 125233 w 2588810"/>
                <a:gd name="connsiteY1" fmla="*/ 29794 h 2309917"/>
                <a:gd name="connsiteX2" fmla="*/ 44746 w 2588810"/>
                <a:gd name="connsiteY2" fmla="*/ 469778 h 2309917"/>
                <a:gd name="connsiteX3" fmla="*/ 1051318 w 2588810"/>
                <a:gd name="connsiteY3" fmla="*/ 1695502 h 2309917"/>
                <a:gd name="connsiteX4" fmla="*/ 1316790 w 2588810"/>
                <a:gd name="connsiteY4" fmla="*/ 2016095 h 2309917"/>
                <a:gd name="connsiteX5" fmla="*/ 1316790 w 2588810"/>
                <a:gd name="connsiteY5" fmla="*/ 2233892 h 2309917"/>
                <a:gd name="connsiteX6" fmla="*/ 1433088 w 2588810"/>
                <a:gd name="connsiteY6" fmla="*/ 2117498 h 2309917"/>
                <a:gd name="connsiteX7" fmla="*/ 1464396 w 2588810"/>
                <a:gd name="connsiteY7" fmla="*/ 2117498 h 2309917"/>
                <a:gd name="connsiteX8" fmla="*/ 1464396 w 2588810"/>
                <a:gd name="connsiteY8" fmla="*/ 2148872 h 2309917"/>
                <a:gd name="connsiteX9" fmla="*/ 1309287 w 2588810"/>
                <a:gd name="connsiteY9" fmla="*/ 2303921 h 2309917"/>
                <a:gd name="connsiteX10" fmla="*/ 1301852 w 2588810"/>
                <a:gd name="connsiteY10" fmla="*/ 2308418 h 2309917"/>
                <a:gd name="connsiteX11" fmla="*/ 1294418 w 2588810"/>
                <a:gd name="connsiteY11" fmla="*/ 2309917 h 2309917"/>
                <a:gd name="connsiteX12" fmla="*/ 1286914 w 2588810"/>
                <a:gd name="connsiteY12" fmla="*/ 2308418 h 2309917"/>
                <a:gd name="connsiteX13" fmla="*/ 1279480 w 2588810"/>
                <a:gd name="connsiteY13" fmla="*/ 2303921 h 2309917"/>
                <a:gd name="connsiteX14" fmla="*/ 1124370 w 2588810"/>
                <a:gd name="connsiteY14" fmla="*/ 2148872 h 2309917"/>
                <a:gd name="connsiteX15" fmla="*/ 1124370 w 2588810"/>
                <a:gd name="connsiteY15" fmla="*/ 2117498 h 2309917"/>
                <a:gd name="connsiteX16" fmla="*/ 1155679 w 2588810"/>
                <a:gd name="connsiteY16" fmla="*/ 2117498 h 2309917"/>
                <a:gd name="connsiteX17" fmla="*/ 1272045 w 2588810"/>
                <a:gd name="connsiteY17" fmla="*/ 2233892 h 2309917"/>
                <a:gd name="connsiteX18" fmla="*/ 1272045 w 2588810"/>
                <a:gd name="connsiteY18" fmla="*/ 2016095 h 2309917"/>
                <a:gd name="connsiteX19" fmla="*/ 1042382 w 2588810"/>
                <a:gd name="connsiteY19" fmla="*/ 1740261 h 2309917"/>
                <a:gd name="connsiteX20" fmla="*/ 0 w 2588810"/>
                <a:gd name="connsiteY20" fmla="*/ 471277 h 2309917"/>
                <a:gd name="connsiteX21" fmla="*/ 83489 w 2588810"/>
                <a:gd name="connsiteY21" fmla="*/ 14910 h 2309917"/>
                <a:gd name="connsiteX22" fmla="*/ 111864 w 2588810"/>
                <a:gd name="connsiteY22" fmla="*/ 1525 h 2309917"/>
                <a:gd name="connsiteX23" fmla="*/ 2478375 w 2588810"/>
                <a:gd name="connsiteY23" fmla="*/ 1495 h 2309917"/>
                <a:gd name="connsiteX24" fmla="*/ 2506689 w 2588810"/>
                <a:gd name="connsiteY24" fmla="*/ 14890 h 2309917"/>
                <a:gd name="connsiteX25" fmla="*/ 2588756 w 2588810"/>
                <a:gd name="connsiteY25" fmla="*/ 471199 h 2309917"/>
                <a:gd name="connsiteX26" fmla="*/ 2242780 w 2588810"/>
                <a:gd name="connsiteY26" fmla="*/ 1352538 h 2309917"/>
                <a:gd name="connsiteX27" fmla="*/ 1395777 w 2588810"/>
                <a:gd name="connsiteY27" fmla="*/ 1761150 h 2309917"/>
                <a:gd name="connsiteX28" fmla="*/ 1394311 w 2588810"/>
                <a:gd name="connsiteY28" fmla="*/ 1761150 h 2309917"/>
                <a:gd name="connsiteX29" fmla="*/ 1371919 w 2588810"/>
                <a:gd name="connsiteY29" fmla="*/ 1740242 h 2309917"/>
                <a:gd name="connsiteX30" fmla="*/ 1392788 w 2588810"/>
                <a:gd name="connsiteY30" fmla="*/ 1716393 h 2309917"/>
                <a:gd name="connsiteX31" fmla="*/ 2211476 w 2588810"/>
                <a:gd name="connsiteY31" fmla="*/ 1321257 h 2309917"/>
                <a:gd name="connsiteX32" fmla="*/ 2545494 w 2588810"/>
                <a:gd name="connsiteY32" fmla="*/ 469729 h 2309917"/>
                <a:gd name="connsiteX33" fmla="*/ 2464951 w 2588810"/>
                <a:gd name="connsiteY33" fmla="*/ 29836 h 2309917"/>
                <a:gd name="connsiteX34" fmla="*/ 2478375 w 2588810"/>
                <a:gd name="connsiteY34" fmla="*/ 1495 h 23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8810" h="2309917">
                  <a:moveTo>
                    <a:pt x="111864" y="1525"/>
                  </a:moveTo>
                  <a:cubicBezTo>
                    <a:pt x="123801" y="6023"/>
                    <a:pt x="129735" y="17908"/>
                    <a:pt x="125233" y="29794"/>
                  </a:cubicBezTo>
                  <a:cubicBezTo>
                    <a:pt x="71552" y="169959"/>
                    <a:pt x="44746" y="319119"/>
                    <a:pt x="44746" y="469778"/>
                  </a:cubicBezTo>
                  <a:cubicBezTo>
                    <a:pt x="44746" y="1064705"/>
                    <a:pt x="468260" y="1580715"/>
                    <a:pt x="1051318" y="1695502"/>
                  </a:cubicBezTo>
                  <a:cubicBezTo>
                    <a:pt x="1204926" y="1725377"/>
                    <a:pt x="1316790" y="1861045"/>
                    <a:pt x="1316790" y="2016095"/>
                  </a:cubicBezTo>
                  <a:lnTo>
                    <a:pt x="1316790" y="2233892"/>
                  </a:lnTo>
                  <a:lnTo>
                    <a:pt x="1433088" y="2117498"/>
                  </a:lnTo>
                  <a:cubicBezTo>
                    <a:pt x="1442024" y="2108610"/>
                    <a:pt x="1456962" y="2108610"/>
                    <a:pt x="1464396" y="2117498"/>
                  </a:cubicBezTo>
                  <a:cubicBezTo>
                    <a:pt x="1473332" y="2126492"/>
                    <a:pt x="1473332" y="2139877"/>
                    <a:pt x="1464396" y="2148872"/>
                  </a:cubicBezTo>
                  <a:lnTo>
                    <a:pt x="1309287" y="2303921"/>
                  </a:lnTo>
                  <a:cubicBezTo>
                    <a:pt x="1307787" y="2305420"/>
                    <a:pt x="1304854" y="2306919"/>
                    <a:pt x="1301852" y="2308418"/>
                  </a:cubicBezTo>
                  <a:cubicBezTo>
                    <a:pt x="1300352" y="2309917"/>
                    <a:pt x="1295850" y="2309917"/>
                    <a:pt x="1294418" y="2309917"/>
                  </a:cubicBezTo>
                  <a:cubicBezTo>
                    <a:pt x="1292917" y="2309917"/>
                    <a:pt x="1289916" y="2309917"/>
                    <a:pt x="1286914" y="2308418"/>
                  </a:cubicBezTo>
                  <a:cubicBezTo>
                    <a:pt x="1283913" y="2308418"/>
                    <a:pt x="1280980" y="2305420"/>
                    <a:pt x="1279480" y="2303921"/>
                  </a:cubicBezTo>
                  <a:lnTo>
                    <a:pt x="1124370" y="2148872"/>
                  </a:lnTo>
                  <a:cubicBezTo>
                    <a:pt x="1115435" y="2139877"/>
                    <a:pt x="1115435" y="2126492"/>
                    <a:pt x="1124370" y="2117498"/>
                  </a:cubicBezTo>
                  <a:cubicBezTo>
                    <a:pt x="1133306" y="2108610"/>
                    <a:pt x="1146743" y="2108610"/>
                    <a:pt x="1155679" y="2117498"/>
                  </a:cubicBezTo>
                  <a:lnTo>
                    <a:pt x="1272045" y="2233892"/>
                  </a:lnTo>
                  <a:lnTo>
                    <a:pt x="1272045" y="2016095"/>
                  </a:lnTo>
                  <a:cubicBezTo>
                    <a:pt x="1272045" y="1883425"/>
                    <a:pt x="1175119" y="1767138"/>
                    <a:pt x="1042382" y="1740261"/>
                  </a:cubicBezTo>
                  <a:cubicBezTo>
                    <a:pt x="438453" y="1622475"/>
                    <a:pt x="0" y="1087084"/>
                    <a:pt x="0" y="471277"/>
                  </a:cubicBezTo>
                  <a:cubicBezTo>
                    <a:pt x="0" y="314622"/>
                    <a:pt x="28307" y="161072"/>
                    <a:pt x="83489" y="14910"/>
                  </a:cubicBezTo>
                  <a:cubicBezTo>
                    <a:pt x="87991" y="3024"/>
                    <a:pt x="99928" y="-2972"/>
                    <a:pt x="111864" y="1525"/>
                  </a:cubicBezTo>
                  <a:close/>
                  <a:moveTo>
                    <a:pt x="2478375" y="1495"/>
                  </a:moveTo>
                  <a:cubicBezTo>
                    <a:pt x="2488810" y="-2997"/>
                    <a:pt x="2502234" y="2965"/>
                    <a:pt x="2506689" y="14890"/>
                  </a:cubicBezTo>
                  <a:cubicBezTo>
                    <a:pt x="2561908" y="161004"/>
                    <a:pt x="2590222" y="314631"/>
                    <a:pt x="2588756" y="471199"/>
                  </a:cubicBezTo>
                  <a:cubicBezTo>
                    <a:pt x="2588756" y="799282"/>
                    <a:pt x="2466474" y="1112418"/>
                    <a:pt x="2242780" y="1352538"/>
                  </a:cubicBezTo>
                  <a:cubicBezTo>
                    <a:pt x="2020609" y="1591188"/>
                    <a:pt x="1719361" y="1735831"/>
                    <a:pt x="1395777" y="1761150"/>
                  </a:cubicBezTo>
                  <a:cubicBezTo>
                    <a:pt x="1395777" y="1761150"/>
                    <a:pt x="1394311" y="1761150"/>
                    <a:pt x="1394311" y="1761150"/>
                  </a:cubicBezTo>
                  <a:cubicBezTo>
                    <a:pt x="1382354" y="1761150"/>
                    <a:pt x="1373385" y="1752166"/>
                    <a:pt x="1371919" y="1740242"/>
                  </a:cubicBezTo>
                  <a:cubicBezTo>
                    <a:pt x="1371919" y="1728317"/>
                    <a:pt x="1380887" y="1717863"/>
                    <a:pt x="1392788" y="1716393"/>
                  </a:cubicBezTo>
                  <a:cubicBezTo>
                    <a:pt x="1705937" y="1692544"/>
                    <a:pt x="1996751" y="1552393"/>
                    <a:pt x="2211476" y="1321257"/>
                  </a:cubicBezTo>
                  <a:cubicBezTo>
                    <a:pt x="2426202" y="1088569"/>
                    <a:pt x="2545494" y="785887"/>
                    <a:pt x="2545494" y="469729"/>
                  </a:cubicBezTo>
                  <a:cubicBezTo>
                    <a:pt x="2545494" y="319123"/>
                    <a:pt x="2518647" y="171458"/>
                    <a:pt x="2464951" y="29836"/>
                  </a:cubicBezTo>
                  <a:cubicBezTo>
                    <a:pt x="2460495" y="19382"/>
                    <a:pt x="2466474" y="5987"/>
                    <a:pt x="2478375" y="1495"/>
                  </a:cubicBezTo>
                  <a:close/>
                </a:path>
              </a:pathLst>
            </a:custGeom>
            <a:solidFill>
              <a:srgbClr val="725799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8DF32D09-81DD-49F9-8A16-F7F226B7B4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8449" y="2292362"/>
            <a:ext cx="671066" cy="671066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id="{977F00DE-03B9-42E7-A082-3D433A3F6B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2094" y="2292362"/>
            <a:ext cx="671066" cy="671066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73BCCDFB-9D37-4AF0-A2BC-A4C0FFBA1B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6194" y="2292362"/>
            <a:ext cx="671066" cy="671066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8" name="Picture Placeholder 4">
            <a:extLst>
              <a:ext uri="{FF2B5EF4-FFF2-40B4-BE49-F238E27FC236}">
                <a16:creationId xmlns:a16="http://schemas.microsoft.com/office/drawing/2014/main" id="{D7722C8A-8890-498A-BF6F-A67E33614D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06567" y="2292362"/>
            <a:ext cx="671066" cy="671066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9" name="Picture Placeholder 4">
            <a:extLst>
              <a:ext uri="{FF2B5EF4-FFF2-40B4-BE49-F238E27FC236}">
                <a16:creationId xmlns:a16="http://schemas.microsoft.com/office/drawing/2014/main" id="{56A28F47-C6FC-4FA4-8A1E-E9323D099D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225465" y="2292362"/>
            <a:ext cx="671066" cy="671066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174473BF-3ADB-4AA2-9C4A-D45FAB9F1B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8629" y="3038972"/>
            <a:ext cx="1258374" cy="67106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3F785669-4B29-4EA1-BD4C-58E72F5479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4446" y="3038972"/>
            <a:ext cx="1258374" cy="67106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6629A002-9FF7-435B-BEB9-C211C1CF9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7099" y="3038972"/>
            <a:ext cx="1258374" cy="67106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5A65F423-4FD3-4FC1-8093-CA68300199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5348" y="3038972"/>
            <a:ext cx="1258374" cy="67106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5323C8A3-2CB3-4D55-BA13-100D1FFFEF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07749" y="3038972"/>
            <a:ext cx="1258374" cy="67106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95D04CED-D794-4600-8890-D0E26EBBAC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3715" y="1572309"/>
            <a:ext cx="1657856" cy="750016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46945C80-B5A5-4A1A-BCB0-9F3AA3A581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70665" y="1572309"/>
            <a:ext cx="1657856" cy="750016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CEB46767-11C2-40B9-8E38-80987D7F724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769973" y="1572309"/>
            <a:ext cx="1657856" cy="750016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9FB17640-35A8-4C56-B58C-5765D86AEE1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06524" y="1572309"/>
            <a:ext cx="1657856" cy="750016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EDCE6CC9-9A8A-4FCD-AA71-DD9C7E620D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4926" y="1572309"/>
            <a:ext cx="1657856" cy="750016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6565A0A-19B6-4D34-8116-050BFA1F0C7C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5D4A647D-BBB0-465A-9E74-9508E2BACC83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3D3BC06-E154-4495-B3F8-FDA1276EC03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24279" y="4562019"/>
            <a:ext cx="2320446" cy="243621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B2E6D1D-522F-4CB3-919C-26123B05E6A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243193" y="4562019"/>
            <a:ext cx="2320446" cy="243621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77B4F90-EC8D-4D41-BE98-DA7E85D7CB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24425" y="4562019"/>
            <a:ext cx="2320446" cy="243621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C839F44-5DED-4D6B-A0EB-394C1C6B7A2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89872" y="4562019"/>
            <a:ext cx="2320446" cy="243621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CC74673D-2663-42B5-96EB-D82128EB5D4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685808" y="4562019"/>
            <a:ext cx="2320446" cy="2436210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9015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3Columns_colour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7C056F6-1C17-4F51-B89C-353296C222FB}"/>
              </a:ext>
            </a:extLst>
          </p:cNvPr>
          <p:cNvSpPr/>
          <p:nvPr userDrawn="1"/>
        </p:nvSpPr>
        <p:spPr>
          <a:xfrm>
            <a:off x="258023" y="298995"/>
            <a:ext cx="12923722" cy="801556"/>
          </a:xfrm>
          <a:prstGeom prst="round2SameRect">
            <a:avLst>
              <a:gd name="adj1" fmla="val 28202"/>
              <a:gd name="adj2" fmla="val 0"/>
            </a:avLst>
          </a:prstGeom>
          <a:gradFill flip="none" rotWithShape="1">
            <a:gsLst>
              <a:gs pos="100000">
                <a:srgbClr val="725799"/>
              </a:gs>
              <a:gs pos="1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9C4CD2E-6A2E-42CE-B7CC-74657151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35883"/>
            <a:ext cx="11933483" cy="5277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CA58B19A-5F7F-41AD-BC27-3764DB51E787}"/>
              </a:ext>
            </a:extLst>
          </p:cNvPr>
          <p:cNvSpPr/>
          <p:nvPr userDrawn="1"/>
        </p:nvSpPr>
        <p:spPr>
          <a:xfrm rot="10800000">
            <a:off x="258023" y="1100550"/>
            <a:ext cx="12923722" cy="6023241"/>
          </a:xfrm>
          <a:prstGeom prst="round2SameRect">
            <a:avLst>
              <a:gd name="adj1" fmla="val 2729"/>
              <a:gd name="adj2" fmla="val 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CF84F-9FC7-4938-B2CC-512921161E9F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6436E6-B564-483F-840B-E8649658F6A8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0118B5F-8DD2-456C-95D6-41A862D03F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4278" y="1270969"/>
            <a:ext cx="3817490" cy="276999"/>
          </a:xfrm>
          <a:prstGeom prst="rect">
            <a:avLst/>
          </a:prstGeom>
          <a:solidFill>
            <a:srgbClr val="00A7B4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7011C5-303D-4387-B919-B482468F54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8619" y="1270969"/>
            <a:ext cx="3817490" cy="276999"/>
          </a:xfrm>
          <a:prstGeom prst="rect">
            <a:avLst/>
          </a:prstGeom>
          <a:solidFill>
            <a:srgbClr val="38B9C3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7AD2D35-0E1D-4F22-B476-E2D6CE0E23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2960" y="1270969"/>
            <a:ext cx="3817490" cy="276999"/>
          </a:xfrm>
          <a:prstGeom prst="rect">
            <a:avLst/>
          </a:prstGeom>
          <a:solidFill>
            <a:srgbClr val="68C9D2"/>
          </a:solidFill>
        </p:spPr>
        <p:txBody>
          <a:bodyPr lIns="72000" tIns="72000" rIns="72000" bIns="72000" anchor="ctr" anchorCtr="0"/>
          <a:lstStyle>
            <a:lvl1pPr>
              <a:lnSpc>
                <a:spcPct val="100000"/>
              </a:lnSpc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351F28-86C3-4854-9ABE-4344E0B75EC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279" y="1718385"/>
            <a:ext cx="3817490" cy="509198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2D0548-F26E-4E6E-8E3B-A9F948954BA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68619" y="1718385"/>
            <a:ext cx="3817490" cy="509198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A8C66F5-BCD8-4951-8D20-40DB47C38AF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812960" y="1718385"/>
            <a:ext cx="3817490" cy="509198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468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_3Columns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1F3C101-1F63-47DF-BD7C-FC56A05BEE9D}"/>
              </a:ext>
            </a:extLst>
          </p:cNvPr>
          <p:cNvSpPr/>
          <p:nvPr userDrawn="1"/>
        </p:nvSpPr>
        <p:spPr>
          <a:xfrm>
            <a:off x="258023" y="298995"/>
            <a:ext cx="12923722" cy="801556"/>
          </a:xfrm>
          <a:prstGeom prst="round2SameRect">
            <a:avLst>
              <a:gd name="adj1" fmla="val 28202"/>
              <a:gd name="adj2" fmla="val 0"/>
            </a:avLst>
          </a:prstGeom>
          <a:gradFill flip="none" rotWithShape="1">
            <a:gsLst>
              <a:gs pos="100000">
                <a:srgbClr val="725799"/>
              </a:gs>
              <a:gs pos="1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CBF0A2-6436-4459-B3F2-A8D8A6D7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35883"/>
            <a:ext cx="11933483" cy="5277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F5CD4E18-50CF-41CE-991B-D65D26732211}"/>
              </a:ext>
            </a:extLst>
          </p:cNvPr>
          <p:cNvSpPr/>
          <p:nvPr userDrawn="1"/>
        </p:nvSpPr>
        <p:spPr>
          <a:xfrm rot="10800000">
            <a:off x="258023" y="1100550"/>
            <a:ext cx="12923722" cy="6023241"/>
          </a:xfrm>
          <a:prstGeom prst="round2SameRect">
            <a:avLst>
              <a:gd name="adj1" fmla="val 2729"/>
              <a:gd name="adj2" fmla="val 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5D4EB0-9A35-4119-977D-6CEFB210D420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846AF7-3472-43FB-AFE2-084F7E9FB76E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E87B38F-E3D1-44D2-A82F-C1087AAB13A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279" y="1215787"/>
            <a:ext cx="3817490" cy="5594588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7E178F0-BBF7-454A-91E8-C7CF8B61C02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68619" y="1215787"/>
            <a:ext cx="3817490" cy="5594588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34C49B9-FDC1-4179-A12C-00CCBDD8421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812960" y="1215787"/>
            <a:ext cx="3817490" cy="5594588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423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EE2F538-EF85-4DA6-9A58-DD6C9D043EE0}"/>
              </a:ext>
            </a:extLst>
          </p:cNvPr>
          <p:cNvSpPr/>
          <p:nvPr userDrawn="1"/>
        </p:nvSpPr>
        <p:spPr>
          <a:xfrm>
            <a:off x="258023" y="298995"/>
            <a:ext cx="12923722" cy="801556"/>
          </a:xfrm>
          <a:prstGeom prst="round2SameRect">
            <a:avLst>
              <a:gd name="adj1" fmla="val 28202"/>
              <a:gd name="adj2" fmla="val 0"/>
            </a:avLst>
          </a:prstGeom>
          <a:gradFill flip="none" rotWithShape="1">
            <a:gsLst>
              <a:gs pos="100000">
                <a:srgbClr val="725799"/>
              </a:gs>
              <a:gs pos="1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A0A2B7-6CDF-48B0-B7B7-6906D8E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35883"/>
            <a:ext cx="11933483" cy="5277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EF4F073-80A3-47CB-BD71-388E947FF4D0}"/>
              </a:ext>
            </a:extLst>
          </p:cNvPr>
          <p:cNvSpPr/>
          <p:nvPr userDrawn="1"/>
        </p:nvSpPr>
        <p:spPr>
          <a:xfrm rot="10800000">
            <a:off x="258023" y="1100550"/>
            <a:ext cx="12923722" cy="6023241"/>
          </a:xfrm>
          <a:prstGeom prst="round2SameRect">
            <a:avLst>
              <a:gd name="adj1" fmla="val 2729"/>
              <a:gd name="adj2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6" name="Θέση γραφήματος 6">
            <a:extLst>
              <a:ext uri="{FF2B5EF4-FFF2-40B4-BE49-F238E27FC236}">
                <a16:creationId xmlns:a16="http://schemas.microsoft.com/office/drawing/2014/main" id="{0380192B-FDC6-40FB-9514-37359A03596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00088" y="1237437"/>
            <a:ext cx="12018962" cy="5782488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W1G" panose="020B0503020202020204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11F9-E730-47A5-880C-EDC6550E8FFF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BDC00F-E960-49CF-A52A-30348B6AD46C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13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0B15234-C733-43C8-8198-F90A804A22DF}"/>
              </a:ext>
            </a:extLst>
          </p:cNvPr>
          <p:cNvSpPr/>
          <p:nvPr userDrawn="1"/>
        </p:nvSpPr>
        <p:spPr>
          <a:xfrm>
            <a:off x="258023" y="298995"/>
            <a:ext cx="12923722" cy="801556"/>
          </a:xfrm>
          <a:prstGeom prst="round2SameRect">
            <a:avLst>
              <a:gd name="adj1" fmla="val 28202"/>
              <a:gd name="adj2" fmla="val 0"/>
            </a:avLst>
          </a:prstGeom>
          <a:gradFill flip="none" rotWithShape="1">
            <a:gsLst>
              <a:gs pos="100000">
                <a:srgbClr val="725799"/>
              </a:gs>
              <a:gs pos="1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D17896-EA1D-4977-B5DF-DD2DDF17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8" y="435883"/>
            <a:ext cx="11933483" cy="5277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EFB48FAE-8711-483D-A78A-27AE979618BB}"/>
              </a:ext>
            </a:extLst>
          </p:cNvPr>
          <p:cNvSpPr/>
          <p:nvPr userDrawn="1"/>
        </p:nvSpPr>
        <p:spPr>
          <a:xfrm rot="10800000">
            <a:off x="258023" y="1100550"/>
            <a:ext cx="12923722" cy="6023241"/>
          </a:xfrm>
          <a:prstGeom prst="round2SameRect">
            <a:avLst>
              <a:gd name="adj1" fmla="val 2729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A54FBB4-15EE-4FF4-8DC5-AD421B3D8BD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00088" y="1237437"/>
            <a:ext cx="12018962" cy="5782488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2B81-16D2-4016-95D6-A4AC39C026CA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1EC6E8-A37C-4004-BD38-E18FD7C2DE50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_v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1CC7C-BA2B-4D3B-AD6C-9C02DAADE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39440" y="-5080"/>
            <a:ext cx="10381657" cy="755967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85ED17-3589-4C9C-BB9B-18D67DAA22CF}"/>
              </a:ext>
            </a:extLst>
          </p:cNvPr>
          <p:cNvSpPr/>
          <p:nvPr userDrawn="1"/>
        </p:nvSpPr>
        <p:spPr>
          <a:xfrm>
            <a:off x="0" y="-1"/>
            <a:ext cx="9315450" cy="7559675"/>
          </a:xfrm>
          <a:custGeom>
            <a:avLst/>
            <a:gdLst>
              <a:gd name="connsiteX0" fmla="*/ 0 w 9315450"/>
              <a:gd name="connsiteY0" fmla="*/ 0 h 7559675"/>
              <a:gd name="connsiteX1" fmla="*/ 6357412 w 9315450"/>
              <a:gd name="connsiteY1" fmla="*/ 0 h 7559675"/>
              <a:gd name="connsiteX2" fmla="*/ 8796559 w 9315450"/>
              <a:gd name="connsiteY2" fmla="*/ 2497269 h 7559675"/>
              <a:gd name="connsiteX3" fmla="*/ 8796559 w 9315450"/>
              <a:gd name="connsiteY3" fmla="*/ 5062404 h 7559675"/>
              <a:gd name="connsiteX4" fmla="*/ 6357410 w 9315450"/>
              <a:gd name="connsiteY4" fmla="*/ 7559675 h 7559675"/>
              <a:gd name="connsiteX5" fmla="*/ 0 w 9315450"/>
              <a:gd name="connsiteY5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5450" h="7559675">
                <a:moveTo>
                  <a:pt x="0" y="0"/>
                </a:moveTo>
                <a:lnTo>
                  <a:pt x="6357412" y="0"/>
                </a:lnTo>
                <a:lnTo>
                  <a:pt x="8796559" y="2497269"/>
                </a:lnTo>
                <a:cubicBezTo>
                  <a:pt x="9488414" y="3205611"/>
                  <a:pt x="9488414" y="4354061"/>
                  <a:pt x="8796559" y="5062404"/>
                </a:cubicBezTo>
                <a:lnTo>
                  <a:pt x="6357410" y="7559675"/>
                </a:lnTo>
                <a:lnTo>
                  <a:pt x="0" y="7559675"/>
                </a:lnTo>
                <a:close/>
              </a:path>
            </a:pathLst>
          </a:custGeom>
          <a:gradFill>
            <a:gsLst>
              <a:gs pos="60000">
                <a:schemeClr val="accent1">
                  <a:alpha val="81000"/>
                </a:schemeClr>
              </a:gs>
              <a:gs pos="32000">
                <a:srgbClr val="4A2A78"/>
              </a:gs>
              <a:gs pos="92000">
                <a:schemeClr val="accent1">
                  <a:alpha val="4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D612D1-BC46-411D-BD72-2817A785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63" y="779493"/>
            <a:ext cx="5977203" cy="5340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A4C88-B0C0-477C-9EEA-B00B90F025E8}"/>
              </a:ext>
            </a:extLst>
          </p:cNvPr>
          <p:cNvSpPr/>
          <p:nvPr userDrawn="1"/>
        </p:nvSpPr>
        <p:spPr>
          <a:xfrm>
            <a:off x="10273286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04864D-2229-4F44-99BF-D536E05D22C2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36C08A-335C-4B2F-8079-671BD7107A31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B837560-771F-4996-9408-9F3464A024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2788" y="1643063"/>
            <a:ext cx="5976937" cy="4919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962739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Graphic">
    <p:bg>
      <p:bgPr>
        <a:gradFill flip="none" rotWithShape="1">
          <a:gsLst>
            <a:gs pos="0">
              <a:srgbClr val="42266C"/>
            </a:gs>
            <a:gs pos="34000">
              <a:srgbClr val="4F2C7E"/>
            </a:gs>
            <a:gs pos="100000">
              <a:srgbClr val="824BB0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3129156-AD46-4DA2-8250-52D3DD168D70}"/>
              </a:ext>
            </a:extLst>
          </p:cNvPr>
          <p:cNvSpPr/>
          <p:nvPr userDrawn="1"/>
        </p:nvSpPr>
        <p:spPr>
          <a:xfrm>
            <a:off x="0" y="45"/>
            <a:ext cx="1197272" cy="1657305"/>
          </a:xfrm>
          <a:custGeom>
            <a:avLst/>
            <a:gdLst>
              <a:gd name="connsiteX0" fmla="*/ 944555 w 1007980"/>
              <a:gd name="connsiteY0" fmla="*/ 592269 h 1395281"/>
              <a:gd name="connsiteX1" fmla="*/ 940047 w 1007980"/>
              <a:gd name="connsiteY1" fmla="*/ 610693 h 1395281"/>
              <a:gd name="connsiteX2" fmla="*/ 937891 w 1007980"/>
              <a:gd name="connsiteY2" fmla="*/ 619905 h 1395281"/>
              <a:gd name="connsiteX3" fmla="*/ 931423 w 1007980"/>
              <a:gd name="connsiteY3" fmla="*/ 641269 h 1395281"/>
              <a:gd name="connsiteX4" fmla="*/ 928287 w 1007980"/>
              <a:gd name="connsiteY4" fmla="*/ 651069 h 1395281"/>
              <a:gd name="connsiteX5" fmla="*/ 920643 w 1007980"/>
              <a:gd name="connsiteY5" fmla="*/ 671845 h 1395281"/>
              <a:gd name="connsiteX6" fmla="*/ 916723 w 1007980"/>
              <a:gd name="connsiteY6" fmla="*/ 682233 h 1395281"/>
              <a:gd name="connsiteX7" fmla="*/ 907707 w 1007980"/>
              <a:gd name="connsiteY7" fmla="*/ 702225 h 1395281"/>
              <a:gd name="connsiteX8" fmla="*/ 902807 w 1007980"/>
              <a:gd name="connsiteY8" fmla="*/ 712809 h 1395281"/>
              <a:gd name="connsiteX9" fmla="*/ 892419 w 1007980"/>
              <a:gd name="connsiteY9" fmla="*/ 732605 h 1395281"/>
              <a:gd name="connsiteX10" fmla="*/ 886931 w 1007980"/>
              <a:gd name="connsiteY10" fmla="*/ 743189 h 1395281"/>
              <a:gd name="connsiteX11" fmla="*/ 874779 w 1007980"/>
              <a:gd name="connsiteY11" fmla="*/ 763377 h 1395281"/>
              <a:gd name="connsiteX12" fmla="*/ 869095 w 1007980"/>
              <a:gd name="connsiteY12" fmla="*/ 772785 h 1395281"/>
              <a:gd name="connsiteX13" fmla="*/ 853807 w 1007980"/>
              <a:gd name="connsiteY13" fmla="*/ 794933 h 1395281"/>
              <a:gd name="connsiteX14" fmla="*/ 849103 w 1007980"/>
              <a:gd name="connsiteY14" fmla="*/ 801597 h 1395281"/>
              <a:gd name="connsiteX15" fmla="*/ 827151 w 1007980"/>
              <a:gd name="connsiteY15" fmla="*/ 829429 h 1395281"/>
              <a:gd name="connsiteX16" fmla="*/ 826759 w 1007980"/>
              <a:gd name="connsiteY16" fmla="*/ 829821 h 1395281"/>
              <a:gd name="connsiteX17" fmla="*/ 804023 w 1007980"/>
              <a:gd name="connsiteY17" fmla="*/ 855105 h 1395281"/>
              <a:gd name="connsiteX18" fmla="*/ 796967 w 1007980"/>
              <a:gd name="connsiteY18" fmla="*/ 862357 h 1395281"/>
              <a:gd name="connsiteX19" fmla="*/ 778739 w 1007980"/>
              <a:gd name="connsiteY19" fmla="*/ 879997 h 1395281"/>
              <a:gd name="connsiteX20" fmla="*/ 771879 w 1007980"/>
              <a:gd name="connsiteY20" fmla="*/ 886269 h 1395281"/>
              <a:gd name="connsiteX21" fmla="*/ 746594 w 1007980"/>
              <a:gd name="connsiteY21" fmla="*/ 907437 h 1395281"/>
              <a:gd name="connsiteX22" fmla="*/ 742674 w 1007980"/>
              <a:gd name="connsiteY22" fmla="*/ 910377 h 1395281"/>
              <a:gd name="connsiteX23" fmla="*/ 719938 w 1007980"/>
              <a:gd name="connsiteY23" fmla="*/ 926645 h 1395281"/>
              <a:gd name="connsiteX24" fmla="*/ 711510 w 1007980"/>
              <a:gd name="connsiteY24" fmla="*/ 932133 h 1395281"/>
              <a:gd name="connsiteX25" fmla="*/ 690538 w 1007980"/>
              <a:gd name="connsiteY25" fmla="*/ 945069 h 1395281"/>
              <a:gd name="connsiteX26" fmla="*/ 683482 w 1007980"/>
              <a:gd name="connsiteY26" fmla="*/ 949185 h 1395281"/>
              <a:gd name="connsiteX27" fmla="*/ 655454 w 1007980"/>
              <a:gd name="connsiteY27" fmla="*/ 963689 h 1395281"/>
              <a:gd name="connsiteX28" fmla="*/ 648594 w 1007980"/>
              <a:gd name="connsiteY28" fmla="*/ 966825 h 1395281"/>
              <a:gd name="connsiteX29" fmla="*/ 626054 w 1007980"/>
              <a:gd name="connsiteY29" fmla="*/ 976429 h 1395281"/>
              <a:gd name="connsiteX30" fmla="*/ 616450 w 1007980"/>
              <a:gd name="connsiteY30" fmla="*/ 980153 h 1395281"/>
              <a:gd name="connsiteX31" fmla="*/ 593126 w 1007980"/>
              <a:gd name="connsiteY31" fmla="*/ 987993 h 1395281"/>
              <a:gd name="connsiteX32" fmla="*/ 586266 w 1007980"/>
              <a:gd name="connsiteY32" fmla="*/ 990149 h 1395281"/>
              <a:gd name="connsiteX33" fmla="*/ 556474 w 1007980"/>
              <a:gd name="connsiteY33" fmla="*/ 997793 h 1395281"/>
              <a:gd name="connsiteX34" fmla="*/ 547458 w 1007980"/>
              <a:gd name="connsiteY34" fmla="*/ 999557 h 1395281"/>
              <a:gd name="connsiteX35" fmla="*/ 524918 w 1007980"/>
              <a:gd name="connsiteY35" fmla="*/ 1003477 h 1395281"/>
              <a:gd name="connsiteX36" fmla="*/ 514530 w 1007980"/>
              <a:gd name="connsiteY36" fmla="*/ 1004849 h 1395281"/>
              <a:gd name="connsiteX37" fmla="*/ 487678 w 1007980"/>
              <a:gd name="connsiteY37" fmla="*/ 1007397 h 1395281"/>
              <a:gd name="connsiteX38" fmla="*/ 482778 w 1007980"/>
              <a:gd name="connsiteY38" fmla="*/ 1007789 h 1395281"/>
              <a:gd name="connsiteX39" fmla="*/ 456122 w 1007980"/>
              <a:gd name="connsiteY39" fmla="*/ 1008573 h 1395281"/>
              <a:gd name="connsiteX40" fmla="*/ 452398 w 1007980"/>
              <a:gd name="connsiteY40" fmla="*/ 1008377 h 1395281"/>
              <a:gd name="connsiteX41" fmla="*/ 429661 w 1007980"/>
              <a:gd name="connsiteY41" fmla="*/ 1007397 h 1395281"/>
              <a:gd name="connsiteX42" fmla="*/ 415157 w 1007980"/>
              <a:gd name="connsiteY42" fmla="*/ 1006613 h 1395281"/>
              <a:gd name="connsiteX43" fmla="*/ 391049 w 1007980"/>
              <a:gd name="connsiteY43" fmla="*/ 1003673 h 1395281"/>
              <a:gd name="connsiteX44" fmla="*/ 377525 w 1007980"/>
              <a:gd name="connsiteY44" fmla="*/ 1001909 h 1395281"/>
              <a:gd name="connsiteX45" fmla="*/ 350869 w 1007980"/>
              <a:gd name="connsiteY45" fmla="*/ 996617 h 1395281"/>
              <a:gd name="connsiteX46" fmla="*/ 339697 w 1007980"/>
              <a:gd name="connsiteY46" fmla="*/ 994265 h 1395281"/>
              <a:gd name="connsiteX47" fmla="*/ 301869 w 1007980"/>
              <a:gd name="connsiteY47" fmla="*/ 983681 h 1395281"/>
              <a:gd name="connsiteX48" fmla="*/ 284621 w 1007980"/>
              <a:gd name="connsiteY48" fmla="*/ 977801 h 1395281"/>
              <a:gd name="connsiteX49" fmla="*/ 284817 w 1007980"/>
              <a:gd name="connsiteY49" fmla="*/ 977409 h 1395281"/>
              <a:gd name="connsiteX50" fmla="*/ 59808 w 1007980"/>
              <a:gd name="connsiteY50" fmla="*/ 782977 h 1395281"/>
              <a:gd name="connsiteX51" fmla="*/ 59416 w 1007980"/>
              <a:gd name="connsiteY51" fmla="*/ 786309 h 1395281"/>
              <a:gd name="connsiteX52" fmla="*/ 55888 w 1007980"/>
              <a:gd name="connsiteY52" fmla="*/ 819237 h 1395281"/>
              <a:gd name="connsiteX53" fmla="*/ 55692 w 1007980"/>
              <a:gd name="connsiteY53" fmla="*/ 823549 h 1395281"/>
              <a:gd name="connsiteX54" fmla="*/ 55104 w 1007980"/>
              <a:gd name="connsiteY54" fmla="*/ 855301 h 1395281"/>
              <a:gd name="connsiteX55" fmla="*/ 55104 w 1007980"/>
              <a:gd name="connsiteY55" fmla="*/ 857065 h 1395281"/>
              <a:gd name="connsiteX56" fmla="*/ 57260 w 1007980"/>
              <a:gd name="connsiteY56" fmla="*/ 887837 h 1395281"/>
              <a:gd name="connsiteX57" fmla="*/ 57652 w 1007980"/>
              <a:gd name="connsiteY57" fmla="*/ 892541 h 1395281"/>
              <a:gd name="connsiteX58" fmla="*/ 61964 w 1007980"/>
              <a:gd name="connsiteY58" fmla="*/ 920569 h 1395281"/>
              <a:gd name="connsiteX59" fmla="*/ 62944 w 1007980"/>
              <a:gd name="connsiteY59" fmla="*/ 925861 h 1395281"/>
              <a:gd name="connsiteX60" fmla="*/ 69216 w 1007980"/>
              <a:gd name="connsiteY60" fmla="*/ 952125 h 1395281"/>
              <a:gd name="connsiteX61" fmla="*/ 70588 w 1007980"/>
              <a:gd name="connsiteY61" fmla="*/ 956633 h 1395281"/>
              <a:gd name="connsiteX62" fmla="*/ 79016 w 1007980"/>
              <a:gd name="connsiteY62" fmla="*/ 982113 h 1395281"/>
              <a:gd name="connsiteX63" fmla="*/ 79996 w 1007980"/>
              <a:gd name="connsiteY63" fmla="*/ 984661 h 1395281"/>
              <a:gd name="connsiteX64" fmla="*/ 89797 w 1007980"/>
              <a:gd name="connsiteY64" fmla="*/ 1008769 h 1395281"/>
              <a:gd name="connsiteX65" fmla="*/ 90581 w 1007980"/>
              <a:gd name="connsiteY65" fmla="*/ 1010729 h 1395281"/>
              <a:gd name="connsiteX66" fmla="*/ 101949 w 1007980"/>
              <a:gd name="connsiteY66" fmla="*/ 1033465 h 1395281"/>
              <a:gd name="connsiteX67" fmla="*/ 103713 w 1007980"/>
              <a:gd name="connsiteY67" fmla="*/ 1036797 h 1395281"/>
              <a:gd name="connsiteX68" fmla="*/ 115669 w 1007980"/>
              <a:gd name="connsiteY68" fmla="*/ 1057377 h 1395281"/>
              <a:gd name="connsiteX69" fmla="*/ 117825 w 1007980"/>
              <a:gd name="connsiteY69" fmla="*/ 1060709 h 1395281"/>
              <a:gd name="connsiteX70" fmla="*/ 130369 w 1007980"/>
              <a:gd name="connsiteY70" fmla="*/ 1079721 h 1395281"/>
              <a:gd name="connsiteX71" fmla="*/ 132133 w 1007980"/>
              <a:gd name="connsiteY71" fmla="*/ 1082269 h 1395281"/>
              <a:gd name="connsiteX72" fmla="*/ 145657 w 1007980"/>
              <a:gd name="connsiteY72" fmla="*/ 1100497 h 1395281"/>
              <a:gd name="connsiteX73" fmla="*/ 145853 w 1007980"/>
              <a:gd name="connsiteY73" fmla="*/ 1100693 h 1395281"/>
              <a:gd name="connsiteX74" fmla="*/ 159965 w 1007980"/>
              <a:gd name="connsiteY74" fmla="*/ 1117745 h 1395281"/>
              <a:gd name="connsiteX75" fmla="*/ 160945 w 1007980"/>
              <a:gd name="connsiteY75" fmla="*/ 1118921 h 1395281"/>
              <a:gd name="connsiteX76" fmla="*/ 174469 w 1007980"/>
              <a:gd name="connsiteY76" fmla="*/ 1133817 h 1395281"/>
              <a:gd name="connsiteX77" fmla="*/ 176037 w 1007980"/>
              <a:gd name="connsiteY77" fmla="*/ 1135385 h 1395281"/>
              <a:gd name="connsiteX78" fmla="*/ 188973 w 1007980"/>
              <a:gd name="connsiteY78" fmla="*/ 1148321 h 1395281"/>
              <a:gd name="connsiteX79" fmla="*/ 190345 w 1007980"/>
              <a:gd name="connsiteY79" fmla="*/ 1149497 h 1395281"/>
              <a:gd name="connsiteX80" fmla="*/ 202693 w 1007980"/>
              <a:gd name="connsiteY80" fmla="*/ 1161061 h 1395281"/>
              <a:gd name="connsiteX81" fmla="*/ 202889 w 1007980"/>
              <a:gd name="connsiteY81" fmla="*/ 1161257 h 1395281"/>
              <a:gd name="connsiteX82" fmla="*/ 214845 w 1007980"/>
              <a:gd name="connsiteY82" fmla="*/ 1171645 h 1395281"/>
              <a:gd name="connsiteX83" fmla="*/ 626838 w 1007980"/>
              <a:gd name="connsiteY83" fmla="*/ 1257689 h 1395281"/>
              <a:gd name="connsiteX84" fmla="*/ 631346 w 1007980"/>
              <a:gd name="connsiteY84" fmla="*/ 1255141 h 1395281"/>
              <a:gd name="connsiteX85" fmla="*/ 639578 w 1007980"/>
              <a:gd name="connsiteY85" fmla="*/ 1250437 h 1395281"/>
              <a:gd name="connsiteX86" fmla="*/ 944555 w 1007980"/>
              <a:gd name="connsiteY86" fmla="*/ 592269 h 1395281"/>
              <a:gd name="connsiteX87" fmla="*/ 315981 w 1007980"/>
              <a:gd name="connsiteY87" fmla="*/ 470357 h 1395281"/>
              <a:gd name="connsiteX88" fmla="*/ 287953 w 1007980"/>
              <a:gd name="connsiteY88" fmla="*/ 476237 h 1395281"/>
              <a:gd name="connsiteX89" fmla="*/ 82936 w 1007980"/>
              <a:gd name="connsiteY89" fmla="*/ 692033 h 1395281"/>
              <a:gd name="connsiteX90" fmla="*/ 89013 w 1007980"/>
              <a:gd name="connsiteY90" fmla="*/ 720061 h 1395281"/>
              <a:gd name="connsiteX91" fmla="*/ 304809 w 1007980"/>
              <a:gd name="connsiteY91" fmla="*/ 925077 h 1395281"/>
              <a:gd name="connsiteX92" fmla="*/ 332641 w 1007980"/>
              <a:gd name="connsiteY92" fmla="*/ 919197 h 1395281"/>
              <a:gd name="connsiteX93" fmla="*/ 537658 w 1007980"/>
              <a:gd name="connsiteY93" fmla="*/ 703401 h 1395281"/>
              <a:gd name="connsiteX94" fmla="*/ 531778 w 1007980"/>
              <a:gd name="connsiteY94" fmla="*/ 675373 h 1395281"/>
              <a:gd name="connsiteX95" fmla="*/ 315981 w 1007980"/>
              <a:gd name="connsiteY95" fmla="*/ 470357 h 1395281"/>
              <a:gd name="connsiteX96" fmla="*/ 299399 w 1007980"/>
              <a:gd name="connsiteY96" fmla="*/ 55361 h 1395281"/>
              <a:gd name="connsiteX97" fmla="*/ 203869 w 1007980"/>
              <a:gd name="connsiteY97" fmla="*/ 63657 h 1395281"/>
              <a:gd name="connsiteX98" fmla="*/ 224057 w 1007980"/>
              <a:gd name="connsiteY98" fmla="*/ 68557 h 1395281"/>
              <a:gd name="connsiteX99" fmla="*/ 231113 w 1007980"/>
              <a:gd name="connsiteY99" fmla="*/ 70321 h 1395281"/>
              <a:gd name="connsiteX100" fmla="*/ 254829 w 1007980"/>
              <a:gd name="connsiteY100" fmla="*/ 77573 h 1395281"/>
              <a:gd name="connsiteX101" fmla="*/ 262669 w 1007980"/>
              <a:gd name="connsiteY101" fmla="*/ 79337 h 1395281"/>
              <a:gd name="connsiteX102" fmla="*/ 285797 w 1007980"/>
              <a:gd name="connsiteY102" fmla="*/ 87961 h 1395281"/>
              <a:gd name="connsiteX103" fmla="*/ 293833 w 1007980"/>
              <a:gd name="connsiteY103" fmla="*/ 90901 h 1395281"/>
              <a:gd name="connsiteX104" fmla="*/ 316569 w 1007980"/>
              <a:gd name="connsiteY104" fmla="*/ 101093 h 1395281"/>
              <a:gd name="connsiteX105" fmla="*/ 324605 w 1007980"/>
              <a:gd name="connsiteY105" fmla="*/ 104817 h 1395281"/>
              <a:gd name="connsiteX106" fmla="*/ 347145 w 1007980"/>
              <a:gd name="connsiteY106" fmla="*/ 116577 h 1395281"/>
              <a:gd name="connsiteX107" fmla="*/ 354789 w 1007980"/>
              <a:gd name="connsiteY107" fmla="*/ 120693 h 1395281"/>
              <a:gd name="connsiteX108" fmla="*/ 377721 w 1007980"/>
              <a:gd name="connsiteY108" fmla="*/ 134609 h 1395281"/>
              <a:gd name="connsiteX109" fmla="*/ 384385 w 1007980"/>
              <a:gd name="connsiteY109" fmla="*/ 138725 h 1395281"/>
              <a:gd name="connsiteX110" fmla="*/ 410453 w 1007980"/>
              <a:gd name="connsiteY110" fmla="*/ 156757 h 1395281"/>
              <a:gd name="connsiteX111" fmla="*/ 413197 w 1007980"/>
              <a:gd name="connsiteY111" fmla="*/ 158717 h 1395281"/>
              <a:gd name="connsiteX112" fmla="*/ 441226 w 1007980"/>
              <a:gd name="connsiteY112" fmla="*/ 180669 h 1395281"/>
              <a:gd name="connsiteX113" fmla="*/ 613706 w 1007980"/>
              <a:gd name="connsiteY113" fmla="*/ 632449 h 1395281"/>
              <a:gd name="connsiteX114" fmla="*/ 609590 w 1007980"/>
              <a:gd name="connsiteY114" fmla="*/ 653029 h 1395281"/>
              <a:gd name="connsiteX115" fmla="*/ 606258 w 1007980"/>
              <a:gd name="connsiteY115" fmla="*/ 669101 h 1395281"/>
              <a:gd name="connsiteX116" fmla="*/ 596066 w 1007980"/>
              <a:gd name="connsiteY116" fmla="*/ 705753 h 1395281"/>
              <a:gd name="connsiteX117" fmla="*/ 590186 w 1007980"/>
              <a:gd name="connsiteY117" fmla="*/ 722805 h 1395281"/>
              <a:gd name="connsiteX118" fmla="*/ 589794 w 1007980"/>
              <a:gd name="connsiteY118" fmla="*/ 722609 h 1395281"/>
              <a:gd name="connsiteX119" fmla="*/ 395361 w 1007980"/>
              <a:gd name="connsiteY119" fmla="*/ 947617 h 1395281"/>
              <a:gd name="connsiteX120" fmla="*/ 397909 w 1007980"/>
              <a:gd name="connsiteY120" fmla="*/ 948009 h 1395281"/>
              <a:gd name="connsiteX121" fmla="*/ 432210 w 1007980"/>
              <a:gd name="connsiteY121" fmla="*/ 951537 h 1395281"/>
              <a:gd name="connsiteX122" fmla="*/ 434366 w 1007980"/>
              <a:gd name="connsiteY122" fmla="*/ 951733 h 1395281"/>
              <a:gd name="connsiteX123" fmla="*/ 501986 w 1007980"/>
              <a:gd name="connsiteY123" fmla="*/ 950165 h 1395281"/>
              <a:gd name="connsiteX124" fmla="*/ 503750 w 1007980"/>
              <a:gd name="connsiteY124" fmla="*/ 949969 h 1395281"/>
              <a:gd name="connsiteX125" fmla="*/ 534326 w 1007980"/>
              <a:gd name="connsiteY125" fmla="*/ 945265 h 1395281"/>
              <a:gd name="connsiteX126" fmla="*/ 536874 w 1007980"/>
              <a:gd name="connsiteY126" fmla="*/ 944873 h 1395281"/>
              <a:gd name="connsiteX127" fmla="*/ 565882 w 1007980"/>
              <a:gd name="connsiteY127" fmla="*/ 937817 h 1395281"/>
              <a:gd name="connsiteX128" fmla="*/ 567450 w 1007980"/>
              <a:gd name="connsiteY128" fmla="*/ 937425 h 1395281"/>
              <a:gd name="connsiteX129" fmla="*/ 647418 w 1007980"/>
              <a:gd name="connsiteY129" fmla="*/ 904693 h 1395281"/>
              <a:gd name="connsiteX130" fmla="*/ 648398 w 1007980"/>
              <a:gd name="connsiteY130" fmla="*/ 904301 h 1395281"/>
              <a:gd name="connsiteX131" fmla="*/ 670938 w 1007980"/>
              <a:gd name="connsiteY131" fmla="*/ 891169 h 1395281"/>
              <a:gd name="connsiteX132" fmla="*/ 672310 w 1007980"/>
              <a:gd name="connsiteY132" fmla="*/ 890385 h 1395281"/>
              <a:gd name="connsiteX133" fmla="*/ 693086 w 1007980"/>
              <a:gd name="connsiteY133" fmla="*/ 876665 h 1395281"/>
              <a:gd name="connsiteX134" fmla="*/ 693674 w 1007980"/>
              <a:gd name="connsiteY134" fmla="*/ 876273 h 1395281"/>
              <a:gd name="connsiteX135" fmla="*/ 731110 w 1007980"/>
              <a:gd name="connsiteY135" fmla="*/ 847069 h 1395281"/>
              <a:gd name="connsiteX136" fmla="*/ 731306 w 1007980"/>
              <a:gd name="connsiteY136" fmla="*/ 846873 h 1395281"/>
              <a:gd name="connsiteX137" fmla="*/ 746594 w 1007980"/>
              <a:gd name="connsiteY137" fmla="*/ 832957 h 1395281"/>
              <a:gd name="connsiteX138" fmla="*/ 747966 w 1007980"/>
              <a:gd name="connsiteY138" fmla="*/ 831585 h 1395281"/>
              <a:gd name="connsiteX139" fmla="*/ 760902 w 1007980"/>
              <a:gd name="connsiteY139" fmla="*/ 818845 h 1395281"/>
              <a:gd name="connsiteX140" fmla="*/ 762470 w 1007980"/>
              <a:gd name="connsiteY140" fmla="*/ 817277 h 1395281"/>
              <a:gd name="connsiteX141" fmla="*/ 773643 w 1007980"/>
              <a:gd name="connsiteY141" fmla="*/ 805321 h 1395281"/>
              <a:gd name="connsiteX142" fmla="*/ 774819 w 1007980"/>
              <a:gd name="connsiteY142" fmla="*/ 804145 h 1395281"/>
              <a:gd name="connsiteX143" fmla="*/ 784423 w 1007980"/>
              <a:gd name="connsiteY143" fmla="*/ 792973 h 1395281"/>
              <a:gd name="connsiteX144" fmla="*/ 784423 w 1007980"/>
              <a:gd name="connsiteY144" fmla="*/ 792777 h 1395281"/>
              <a:gd name="connsiteX145" fmla="*/ 798927 w 1007980"/>
              <a:gd name="connsiteY145" fmla="*/ 774157 h 1395281"/>
              <a:gd name="connsiteX146" fmla="*/ 803631 w 1007980"/>
              <a:gd name="connsiteY146" fmla="*/ 768081 h 1395281"/>
              <a:gd name="connsiteX147" fmla="*/ 870271 w 1007980"/>
              <a:gd name="connsiteY147" fmla="*/ 380785 h 1395281"/>
              <a:gd name="connsiteX148" fmla="*/ 868311 w 1007980"/>
              <a:gd name="connsiteY148" fmla="*/ 377453 h 1395281"/>
              <a:gd name="connsiteX149" fmla="*/ 863019 w 1007980"/>
              <a:gd name="connsiteY149" fmla="*/ 368241 h 1395281"/>
              <a:gd name="connsiteX150" fmla="*/ 299399 w 1007980"/>
              <a:gd name="connsiteY150" fmla="*/ 55361 h 1395281"/>
              <a:gd name="connsiteX151" fmla="*/ 358723 w 1007980"/>
              <a:gd name="connsiteY151" fmla="*/ 1885 h 1395281"/>
              <a:gd name="connsiteX152" fmla="*/ 910647 w 1007980"/>
              <a:gd name="connsiteY152" fmla="*/ 340017 h 1395281"/>
              <a:gd name="connsiteX153" fmla="*/ 916919 w 1007980"/>
              <a:gd name="connsiteY153" fmla="*/ 350993 h 1395281"/>
              <a:gd name="connsiteX154" fmla="*/ 918879 w 1007980"/>
              <a:gd name="connsiteY154" fmla="*/ 354325 h 1395281"/>
              <a:gd name="connsiteX155" fmla="*/ 668194 w 1007980"/>
              <a:gd name="connsiteY155" fmla="*/ 1298065 h 1395281"/>
              <a:gd name="connsiteX156" fmla="*/ 658394 w 1007980"/>
              <a:gd name="connsiteY156" fmla="*/ 1303553 h 1395281"/>
              <a:gd name="connsiteX157" fmla="*/ 653690 w 1007980"/>
              <a:gd name="connsiteY157" fmla="*/ 1306101 h 1395281"/>
              <a:gd name="connsiteX158" fmla="*/ 313433 w 1007980"/>
              <a:gd name="connsiteY158" fmla="*/ 1395281 h 1395281"/>
              <a:gd name="connsiteX159" fmla="*/ 51382 w 1007980"/>
              <a:gd name="connsiteY159" fmla="*/ 1345162 h 1395281"/>
              <a:gd name="connsiteX160" fmla="*/ 0 w 1007980"/>
              <a:gd name="connsiteY160" fmla="*/ 1320944 h 1395281"/>
              <a:gd name="connsiteX161" fmla="*/ 0 w 1007980"/>
              <a:gd name="connsiteY161" fmla="*/ 1258045 h 1395281"/>
              <a:gd name="connsiteX162" fmla="*/ 43884 w 1007980"/>
              <a:gd name="connsiteY162" fmla="*/ 1281871 h 1395281"/>
              <a:gd name="connsiteX163" fmla="*/ 417509 w 1007980"/>
              <a:gd name="connsiteY163" fmla="*/ 1331777 h 1395281"/>
              <a:gd name="connsiteX164" fmla="*/ 382229 w 1007980"/>
              <a:gd name="connsiteY164" fmla="*/ 1322957 h 1395281"/>
              <a:gd name="connsiteX165" fmla="*/ 376349 w 1007980"/>
              <a:gd name="connsiteY165" fmla="*/ 1321193 h 1395281"/>
              <a:gd name="connsiteX166" fmla="*/ 344205 w 1007980"/>
              <a:gd name="connsiteY166" fmla="*/ 1310413 h 1395281"/>
              <a:gd name="connsiteX167" fmla="*/ 334601 w 1007980"/>
              <a:gd name="connsiteY167" fmla="*/ 1306689 h 1395281"/>
              <a:gd name="connsiteX168" fmla="*/ 300889 w 1007980"/>
              <a:gd name="connsiteY168" fmla="*/ 1291989 h 1395281"/>
              <a:gd name="connsiteX169" fmla="*/ 296969 w 1007980"/>
              <a:gd name="connsiteY169" fmla="*/ 1290225 h 1395281"/>
              <a:gd name="connsiteX170" fmla="*/ 260513 w 1007980"/>
              <a:gd name="connsiteY170" fmla="*/ 1270625 h 1395281"/>
              <a:gd name="connsiteX171" fmla="*/ 251301 w 1007980"/>
              <a:gd name="connsiteY171" fmla="*/ 1264941 h 1395281"/>
              <a:gd name="connsiteX172" fmla="*/ 224057 w 1007980"/>
              <a:gd name="connsiteY172" fmla="*/ 1247301 h 1395281"/>
              <a:gd name="connsiteX173" fmla="*/ 214257 w 1007980"/>
              <a:gd name="connsiteY173" fmla="*/ 1240441 h 1395281"/>
              <a:gd name="connsiteX174" fmla="*/ 180349 w 1007980"/>
              <a:gd name="connsiteY174" fmla="*/ 1214373 h 1395281"/>
              <a:gd name="connsiteX175" fmla="*/ 25508 w 1007980"/>
              <a:gd name="connsiteY175" fmla="*/ 689485 h 1395281"/>
              <a:gd name="connsiteX176" fmla="*/ 31388 w 1007980"/>
              <a:gd name="connsiteY176" fmla="*/ 672433 h 1395281"/>
              <a:gd name="connsiteX177" fmla="*/ 31780 w 1007980"/>
              <a:gd name="connsiteY177" fmla="*/ 672629 h 1395281"/>
              <a:gd name="connsiteX178" fmla="*/ 226213 w 1007980"/>
              <a:gd name="connsiteY178" fmla="*/ 447621 h 1395281"/>
              <a:gd name="connsiteX179" fmla="*/ 222489 w 1007980"/>
              <a:gd name="connsiteY179" fmla="*/ 447033 h 1395281"/>
              <a:gd name="connsiteX180" fmla="*/ 196617 w 1007980"/>
              <a:gd name="connsiteY180" fmla="*/ 444093 h 1395281"/>
              <a:gd name="connsiteX181" fmla="*/ 193285 w 1007980"/>
              <a:gd name="connsiteY181" fmla="*/ 443701 h 1395281"/>
              <a:gd name="connsiteX182" fmla="*/ 166041 w 1007980"/>
              <a:gd name="connsiteY182" fmla="*/ 442721 h 1395281"/>
              <a:gd name="connsiteX183" fmla="*/ 159769 w 1007980"/>
              <a:gd name="connsiteY183" fmla="*/ 442721 h 1395281"/>
              <a:gd name="connsiteX184" fmla="*/ 132133 w 1007980"/>
              <a:gd name="connsiteY184" fmla="*/ 443701 h 1395281"/>
              <a:gd name="connsiteX185" fmla="*/ 131153 w 1007980"/>
              <a:gd name="connsiteY185" fmla="*/ 443701 h 1395281"/>
              <a:gd name="connsiteX186" fmla="*/ 105085 w 1007980"/>
              <a:gd name="connsiteY186" fmla="*/ 446641 h 1395281"/>
              <a:gd name="connsiteX187" fmla="*/ 99793 w 1007980"/>
              <a:gd name="connsiteY187" fmla="*/ 447425 h 1395281"/>
              <a:gd name="connsiteX188" fmla="*/ 74900 w 1007980"/>
              <a:gd name="connsiteY188" fmla="*/ 452129 h 1395281"/>
              <a:gd name="connsiteX189" fmla="*/ 70784 w 1007980"/>
              <a:gd name="connsiteY189" fmla="*/ 453109 h 1395281"/>
              <a:gd name="connsiteX190" fmla="*/ 48832 w 1007980"/>
              <a:gd name="connsiteY190" fmla="*/ 458989 h 1395281"/>
              <a:gd name="connsiteX191" fmla="*/ 45500 w 1007980"/>
              <a:gd name="connsiteY191" fmla="*/ 459969 h 1395281"/>
              <a:gd name="connsiteX192" fmla="*/ 22960 w 1007980"/>
              <a:gd name="connsiteY192" fmla="*/ 467809 h 1395281"/>
              <a:gd name="connsiteX193" fmla="*/ 18452 w 1007980"/>
              <a:gd name="connsiteY193" fmla="*/ 469573 h 1395281"/>
              <a:gd name="connsiteX194" fmla="*/ 0 w 1007980"/>
              <a:gd name="connsiteY194" fmla="*/ 478070 h 1395281"/>
              <a:gd name="connsiteX195" fmla="*/ 0 w 1007980"/>
              <a:gd name="connsiteY195" fmla="*/ 419731 h 1395281"/>
              <a:gd name="connsiteX196" fmla="*/ 26195 w 1007980"/>
              <a:gd name="connsiteY196" fmla="*/ 409377 h 1395281"/>
              <a:gd name="connsiteX197" fmla="*/ 303437 w 1007980"/>
              <a:gd name="connsiteY197" fmla="*/ 408225 h 1395281"/>
              <a:gd name="connsiteX198" fmla="*/ 319117 w 1007980"/>
              <a:gd name="connsiteY198" fmla="*/ 412537 h 1395281"/>
              <a:gd name="connsiteX199" fmla="*/ 336169 w 1007980"/>
              <a:gd name="connsiteY199" fmla="*/ 418417 h 1395281"/>
              <a:gd name="connsiteX200" fmla="*/ 335973 w 1007980"/>
              <a:gd name="connsiteY200" fmla="*/ 418809 h 1395281"/>
              <a:gd name="connsiteX201" fmla="*/ 560982 w 1007980"/>
              <a:gd name="connsiteY201" fmla="*/ 613241 h 1395281"/>
              <a:gd name="connsiteX202" fmla="*/ 561374 w 1007980"/>
              <a:gd name="connsiteY202" fmla="*/ 610105 h 1395281"/>
              <a:gd name="connsiteX203" fmla="*/ 564902 w 1007980"/>
              <a:gd name="connsiteY203" fmla="*/ 576981 h 1395281"/>
              <a:gd name="connsiteX204" fmla="*/ 565098 w 1007980"/>
              <a:gd name="connsiteY204" fmla="*/ 572865 h 1395281"/>
              <a:gd name="connsiteX205" fmla="*/ 565686 w 1007980"/>
              <a:gd name="connsiteY205" fmla="*/ 540721 h 1395281"/>
              <a:gd name="connsiteX206" fmla="*/ 565686 w 1007980"/>
              <a:gd name="connsiteY206" fmla="*/ 539349 h 1395281"/>
              <a:gd name="connsiteX207" fmla="*/ 563530 w 1007980"/>
              <a:gd name="connsiteY207" fmla="*/ 508185 h 1395281"/>
              <a:gd name="connsiteX208" fmla="*/ 563138 w 1007980"/>
              <a:gd name="connsiteY208" fmla="*/ 503677 h 1395281"/>
              <a:gd name="connsiteX209" fmla="*/ 558826 w 1007980"/>
              <a:gd name="connsiteY209" fmla="*/ 475453 h 1395281"/>
              <a:gd name="connsiteX210" fmla="*/ 557846 w 1007980"/>
              <a:gd name="connsiteY210" fmla="*/ 470357 h 1395281"/>
              <a:gd name="connsiteX211" fmla="*/ 551378 w 1007980"/>
              <a:gd name="connsiteY211" fmla="*/ 443897 h 1395281"/>
              <a:gd name="connsiteX212" fmla="*/ 550006 w 1007980"/>
              <a:gd name="connsiteY212" fmla="*/ 439389 h 1395281"/>
              <a:gd name="connsiteX213" fmla="*/ 541578 w 1007980"/>
              <a:gd name="connsiteY213" fmla="*/ 413713 h 1395281"/>
              <a:gd name="connsiteX214" fmla="*/ 540794 w 1007980"/>
              <a:gd name="connsiteY214" fmla="*/ 411361 h 1395281"/>
              <a:gd name="connsiteX215" fmla="*/ 530798 w 1007980"/>
              <a:gd name="connsiteY215" fmla="*/ 387057 h 1395281"/>
              <a:gd name="connsiteX216" fmla="*/ 530014 w 1007980"/>
              <a:gd name="connsiteY216" fmla="*/ 385293 h 1395281"/>
              <a:gd name="connsiteX217" fmla="*/ 518646 w 1007980"/>
              <a:gd name="connsiteY217" fmla="*/ 362361 h 1395281"/>
              <a:gd name="connsiteX218" fmla="*/ 516882 w 1007980"/>
              <a:gd name="connsiteY218" fmla="*/ 359029 h 1395281"/>
              <a:gd name="connsiteX219" fmla="*/ 504926 w 1007980"/>
              <a:gd name="connsiteY219" fmla="*/ 338449 h 1395281"/>
              <a:gd name="connsiteX220" fmla="*/ 502966 w 1007980"/>
              <a:gd name="connsiteY220" fmla="*/ 335117 h 1395281"/>
              <a:gd name="connsiteX221" fmla="*/ 490226 w 1007980"/>
              <a:gd name="connsiteY221" fmla="*/ 315909 h 1395281"/>
              <a:gd name="connsiteX222" fmla="*/ 488658 w 1007980"/>
              <a:gd name="connsiteY222" fmla="*/ 313557 h 1395281"/>
              <a:gd name="connsiteX223" fmla="*/ 474938 w 1007980"/>
              <a:gd name="connsiteY223" fmla="*/ 295133 h 1395281"/>
              <a:gd name="connsiteX224" fmla="*/ 460630 w 1007980"/>
              <a:gd name="connsiteY224" fmla="*/ 277689 h 1395281"/>
              <a:gd name="connsiteX225" fmla="*/ 459846 w 1007980"/>
              <a:gd name="connsiteY225" fmla="*/ 276709 h 1395281"/>
              <a:gd name="connsiteX226" fmla="*/ 446126 w 1007980"/>
              <a:gd name="connsiteY226" fmla="*/ 261617 h 1395281"/>
              <a:gd name="connsiteX227" fmla="*/ 444754 w 1007980"/>
              <a:gd name="connsiteY227" fmla="*/ 260245 h 1395281"/>
              <a:gd name="connsiteX228" fmla="*/ 431817 w 1007980"/>
              <a:gd name="connsiteY228" fmla="*/ 247113 h 1395281"/>
              <a:gd name="connsiteX229" fmla="*/ 430642 w 1007980"/>
              <a:gd name="connsiteY229" fmla="*/ 245937 h 1395281"/>
              <a:gd name="connsiteX230" fmla="*/ 405945 w 1007980"/>
              <a:gd name="connsiteY230" fmla="*/ 223593 h 1395281"/>
              <a:gd name="connsiteX231" fmla="*/ 375369 w 1007980"/>
              <a:gd name="connsiteY231" fmla="*/ 200073 h 1395281"/>
              <a:gd name="connsiteX232" fmla="*/ 367137 w 1007980"/>
              <a:gd name="connsiteY232" fmla="*/ 194389 h 1395281"/>
              <a:gd name="connsiteX233" fmla="*/ 342049 w 1007980"/>
              <a:gd name="connsiteY233" fmla="*/ 178317 h 1395281"/>
              <a:gd name="connsiteX234" fmla="*/ 334209 w 1007980"/>
              <a:gd name="connsiteY234" fmla="*/ 173613 h 1395281"/>
              <a:gd name="connsiteX235" fmla="*/ 301281 w 1007980"/>
              <a:gd name="connsiteY235" fmla="*/ 155973 h 1395281"/>
              <a:gd name="connsiteX236" fmla="*/ 297949 w 1007980"/>
              <a:gd name="connsiteY236" fmla="*/ 154405 h 1395281"/>
              <a:gd name="connsiteX237" fmla="*/ 267569 w 1007980"/>
              <a:gd name="connsiteY237" fmla="*/ 141273 h 1395281"/>
              <a:gd name="connsiteX238" fmla="*/ 258357 w 1007980"/>
              <a:gd name="connsiteY238" fmla="*/ 137745 h 1395281"/>
              <a:gd name="connsiteX239" fmla="*/ 230917 w 1007980"/>
              <a:gd name="connsiteY239" fmla="*/ 128533 h 1395281"/>
              <a:gd name="connsiteX240" fmla="*/ 223861 w 1007980"/>
              <a:gd name="connsiteY240" fmla="*/ 126377 h 1395281"/>
              <a:gd name="connsiteX241" fmla="*/ 189953 w 1007980"/>
              <a:gd name="connsiteY241" fmla="*/ 118145 h 1395281"/>
              <a:gd name="connsiteX242" fmla="*/ 183877 w 1007980"/>
              <a:gd name="connsiteY242" fmla="*/ 117165 h 1395281"/>
              <a:gd name="connsiteX243" fmla="*/ 156241 w 1007980"/>
              <a:gd name="connsiteY243" fmla="*/ 113049 h 1395281"/>
              <a:gd name="connsiteX244" fmla="*/ 147225 w 1007980"/>
              <a:gd name="connsiteY244" fmla="*/ 112069 h 1395281"/>
              <a:gd name="connsiteX245" fmla="*/ 119393 w 1007980"/>
              <a:gd name="connsiteY245" fmla="*/ 110697 h 1395281"/>
              <a:gd name="connsiteX246" fmla="*/ 114493 w 1007980"/>
              <a:gd name="connsiteY246" fmla="*/ 110501 h 1395281"/>
              <a:gd name="connsiteX247" fmla="*/ 84112 w 1007980"/>
              <a:gd name="connsiteY247" fmla="*/ 112069 h 1395281"/>
              <a:gd name="connsiteX248" fmla="*/ 78036 w 1007980"/>
              <a:gd name="connsiteY248" fmla="*/ 112853 h 1395281"/>
              <a:gd name="connsiteX249" fmla="*/ 55104 w 1007980"/>
              <a:gd name="connsiteY249" fmla="*/ 116577 h 1395281"/>
              <a:gd name="connsiteX250" fmla="*/ 46676 w 1007980"/>
              <a:gd name="connsiteY250" fmla="*/ 118537 h 1395281"/>
              <a:gd name="connsiteX251" fmla="*/ 26292 w 1007980"/>
              <a:gd name="connsiteY251" fmla="*/ 124417 h 1395281"/>
              <a:gd name="connsiteX252" fmla="*/ 19040 w 1007980"/>
              <a:gd name="connsiteY252" fmla="*/ 126769 h 1395281"/>
              <a:gd name="connsiteX253" fmla="*/ 0 w 1007980"/>
              <a:gd name="connsiteY253" fmla="*/ 135117 h 1395281"/>
              <a:gd name="connsiteX254" fmla="*/ 0 w 1007980"/>
              <a:gd name="connsiteY254" fmla="*/ 74614 h 1395281"/>
              <a:gd name="connsiteX255" fmla="*/ 93642 w 1007980"/>
              <a:gd name="connsiteY255" fmla="*/ 33522 h 1395281"/>
              <a:gd name="connsiteX256" fmla="*/ 358723 w 1007980"/>
              <a:gd name="connsiteY256" fmla="*/ 1885 h 13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007980" h="1395281">
                <a:moveTo>
                  <a:pt x="944555" y="592269"/>
                </a:moveTo>
                <a:cubicBezTo>
                  <a:pt x="943183" y="598345"/>
                  <a:pt x="941615" y="604617"/>
                  <a:pt x="940047" y="610693"/>
                </a:cubicBezTo>
                <a:cubicBezTo>
                  <a:pt x="939263" y="613829"/>
                  <a:pt x="938675" y="616769"/>
                  <a:pt x="937891" y="619905"/>
                </a:cubicBezTo>
                <a:cubicBezTo>
                  <a:pt x="935931" y="626961"/>
                  <a:pt x="933775" y="634213"/>
                  <a:pt x="931423" y="641269"/>
                </a:cubicBezTo>
                <a:cubicBezTo>
                  <a:pt x="930247" y="644405"/>
                  <a:pt x="929463" y="647737"/>
                  <a:pt x="928287" y="651069"/>
                </a:cubicBezTo>
                <a:cubicBezTo>
                  <a:pt x="925935" y="658125"/>
                  <a:pt x="923387" y="664985"/>
                  <a:pt x="920643" y="671845"/>
                </a:cubicBezTo>
                <a:cubicBezTo>
                  <a:pt x="919271" y="675373"/>
                  <a:pt x="918095" y="678705"/>
                  <a:pt x="916723" y="682233"/>
                </a:cubicBezTo>
                <a:cubicBezTo>
                  <a:pt x="913979" y="688897"/>
                  <a:pt x="910843" y="695561"/>
                  <a:pt x="907707" y="702225"/>
                </a:cubicBezTo>
                <a:cubicBezTo>
                  <a:pt x="905943" y="705753"/>
                  <a:pt x="904571" y="709281"/>
                  <a:pt x="902807" y="712809"/>
                </a:cubicBezTo>
                <a:cubicBezTo>
                  <a:pt x="899475" y="719473"/>
                  <a:pt x="895947" y="726137"/>
                  <a:pt x="892419" y="732605"/>
                </a:cubicBezTo>
                <a:cubicBezTo>
                  <a:pt x="890655" y="736133"/>
                  <a:pt x="888891" y="739661"/>
                  <a:pt x="886931" y="743189"/>
                </a:cubicBezTo>
                <a:cubicBezTo>
                  <a:pt x="883207" y="750049"/>
                  <a:pt x="878895" y="756713"/>
                  <a:pt x="874779" y="763377"/>
                </a:cubicBezTo>
                <a:cubicBezTo>
                  <a:pt x="872819" y="766513"/>
                  <a:pt x="871055" y="769649"/>
                  <a:pt x="869095" y="772785"/>
                </a:cubicBezTo>
                <a:cubicBezTo>
                  <a:pt x="864195" y="780233"/>
                  <a:pt x="859099" y="787681"/>
                  <a:pt x="853807" y="794933"/>
                </a:cubicBezTo>
                <a:cubicBezTo>
                  <a:pt x="852239" y="797089"/>
                  <a:pt x="850671" y="799441"/>
                  <a:pt x="849103" y="801597"/>
                </a:cubicBezTo>
                <a:cubicBezTo>
                  <a:pt x="842047" y="811005"/>
                  <a:pt x="834795" y="820217"/>
                  <a:pt x="827151" y="829429"/>
                </a:cubicBezTo>
                <a:cubicBezTo>
                  <a:pt x="826955" y="829625"/>
                  <a:pt x="826955" y="829625"/>
                  <a:pt x="826759" y="829821"/>
                </a:cubicBezTo>
                <a:cubicBezTo>
                  <a:pt x="819311" y="838641"/>
                  <a:pt x="811667" y="847069"/>
                  <a:pt x="804023" y="855105"/>
                </a:cubicBezTo>
                <a:cubicBezTo>
                  <a:pt x="801671" y="857653"/>
                  <a:pt x="799319" y="860005"/>
                  <a:pt x="796967" y="862357"/>
                </a:cubicBezTo>
                <a:cubicBezTo>
                  <a:pt x="791087" y="868433"/>
                  <a:pt x="785011" y="874313"/>
                  <a:pt x="778739" y="879997"/>
                </a:cubicBezTo>
                <a:cubicBezTo>
                  <a:pt x="776387" y="881957"/>
                  <a:pt x="774231" y="884113"/>
                  <a:pt x="771879" y="886269"/>
                </a:cubicBezTo>
                <a:cubicBezTo>
                  <a:pt x="763646" y="893717"/>
                  <a:pt x="755218" y="900773"/>
                  <a:pt x="746594" y="907437"/>
                </a:cubicBezTo>
                <a:cubicBezTo>
                  <a:pt x="745222" y="908417"/>
                  <a:pt x="744046" y="909397"/>
                  <a:pt x="742674" y="910377"/>
                </a:cubicBezTo>
                <a:cubicBezTo>
                  <a:pt x="735226" y="916061"/>
                  <a:pt x="727582" y="921353"/>
                  <a:pt x="719938" y="926645"/>
                </a:cubicBezTo>
                <a:cubicBezTo>
                  <a:pt x="716998" y="928409"/>
                  <a:pt x="714254" y="930369"/>
                  <a:pt x="711510" y="932133"/>
                </a:cubicBezTo>
                <a:cubicBezTo>
                  <a:pt x="704650" y="936641"/>
                  <a:pt x="697594" y="940953"/>
                  <a:pt x="690538" y="945069"/>
                </a:cubicBezTo>
                <a:cubicBezTo>
                  <a:pt x="688186" y="946441"/>
                  <a:pt x="685834" y="947813"/>
                  <a:pt x="683482" y="949185"/>
                </a:cubicBezTo>
                <a:cubicBezTo>
                  <a:pt x="674270" y="954477"/>
                  <a:pt x="664862" y="959181"/>
                  <a:pt x="655454" y="963689"/>
                </a:cubicBezTo>
                <a:cubicBezTo>
                  <a:pt x="653298" y="964865"/>
                  <a:pt x="650946" y="965845"/>
                  <a:pt x="648594" y="966825"/>
                </a:cubicBezTo>
                <a:cubicBezTo>
                  <a:pt x="641146" y="970353"/>
                  <a:pt x="633698" y="973489"/>
                  <a:pt x="626054" y="976429"/>
                </a:cubicBezTo>
                <a:cubicBezTo>
                  <a:pt x="622918" y="977801"/>
                  <a:pt x="619586" y="978977"/>
                  <a:pt x="616450" y="980153"/>
                </a:cubicBezTo>
                <a:cubicBezTo>
                  <a:pt x="608806" y="982897"/>
                  <a:pt x="600966" y="985641"/>
                  <a:pt x="593126" y="987993"/>
                </a:cubicBezTo>
                <a:cubicBezTo>
                  <a:pt x="590774" y="988581"/>
                  <a:pt x="588618" y="989561"/>
                  <a:pt x="586266" y="990149"/>
                </a:cubicBezTo>
                <a:cubicBezTo>
                  <a:pt x="576466" y="993089"/>
                  <a:pt x="566470" y="995637"/>
                  <a:pt x="556474" y="997793"/>
                </a:cubicBezTo>
                <a:cubicBezTo>
                  <a:pt x="553534" y="998381"/>
                  <a:pt x="550398" y="998969"/>
                  <a:pt x="547458" y="999557"/>
                </a:cubicBezTo>
                <a:cubicBezTo>
                  <a:pt x="540010" y="1001125"/>
                  <a:pt x="532562" y="1002301"/>
                  <a:pt x="524918" y="1003477"/>
                </a:cubicBezTo>
                <a:cubicBezTo>
                  <a:pt x="521390" y="1003869"/>
                  <a:pt x="518058" y="1004457"/>
                  <a:pt x="514530" y="1004849"/>
                </a:cubicBezTo>
                <a:cubicBezTo>
                  <a:pt x="505514" y="1006025"/>
                  <a:pt x="496694" y="1006809"/>
                  <a:pt x="487678" y="1007397"/>
                </a:cubicBezTo>
                <a:cubicBezTo>
                  <a:pt x="485914" y="1007397"/>
                  <a:pt x="484346" y="1007789"/>
                  <a:pt x="482778" y="1007789"/>
                </a:cubicBezTo>
                <a:cubicBezTo>
                  <a:pt x="473958" y="1008377"/>
                  <a:pt x="465138" y="1008573"/>
                  <a:pt x="456122" y="1008573"/>
                </a:cubicBezTo>
                <a:cubicBezTo>
                  <a:pt x="454946" y="1008573"/>
                  <a:pt x="453574" y="1008377"/>
                  <a:pt x="452398" y="1008377"/>
                </a:cubicBezTo>
                <a:cubicBezTo>
                  <a:pt x="444950" y="1008181"/>
                  <a:pt x="437306" y="1007789"/>
                  <a:pt x="429661" y="1007397"/>
                </a:cubicBezTo>
                <a:cubicBezTo>
                  <a:pt x="424761" y="1007201"/>
                  <a:pt x="420057" y="1007005"/>
                  <a:pt x="415157" y="1006613"/>
                </a:cubicBezTo>
                <a:cubicBezTo>
                  <a:pt x="407121" y="1005829"/>
                  <a:pt x="399085" y="1004653"/>
                  <a:pt x="391049" y="1003673"/>
                </a:cubicBezTo>
                <a:cubicBezTo>
                  <a:pt x="386541" y="1003085"/>
                  <a:pt x="382033" y="1002693"/>
                  <a:pt x="377525" y="1001909"/>
                </a:cubicBezTo>
                <a:cubicBezTo>
                  <a:pt x="368705" y="1000537"/>
                  <a:pt x="359689" y="998577"/>
                  <a:pt x="350869" y="996617"/>
                </a:cubicBezTo>
                <a:cubicBezTo>
                  <a:pt x="347145" y="995637"/>
                  <a:pt x="343421" y="995245"/>
                  <a:pt x="339697" y="994265"/>
                </a:cubicBezTo>
                <a:cubicBezTo>
                  <a:pt x="327153" y="991129"/>
                  <a:pt x="314413" y="987601"/>
                  <a:pt x="301869" y="983681"/>
                </a:cubicBezTo>
                <a:cubicBezTo>
                  <a:pt x="295989" y="981917"/>
                  <a:pt x="290305" y="979957"/>
                  <a:pt x="284621" y="977801"/>
                </a:cubicBezTo>
                <a:lnTo>
                  <a:pt x="284817" y="977409"/>
                </a:lnTo>
                <a:cubicBezTo>
                  <a:pt x="193481" y="943697"/>
                  <a:pt x="116257" y="877253"/>
                  <a:pt x="59808" y="782977"/>
                </a:cubicBezTo>
                <a:cubicBezTo>
                  <a:pt x="59808" y="784153"/>
                  <a:pt x="59612" y="785133"/>
                  <a:pt x="59416" y="786309"/>
                </a:cubicBezTo>
                <a:cubicBezTo>
                  <a:pt x="57848" y="797481"/>
                  <a:pt x="56672" y="808457"/>
                  <a:pt x="55888" y="819237"/>
                </a:cubicBezTo>
                <a:cubicBezTo>
                  <a:pt x="55888" y="820609"/>
                  <a:pt x="55692" y="822177"/>
                  <a:pt x="55692" y="823549"/>
                </a:cubicBezTo>
                <a:cubicBezTo>
                  <a:pt x="55104" y="834329"/>
                  <a:pt x="54908" y="844913"/>
                  <a:pt x="55104" y="855301"/>
                </a:cubicBezTo>
                <a:cubicBezTo>
                  <a:pt x="55104" y="855889"/>
                  <a:pt x="55104" y="856477"/>
                  <a:pt x="55104" y="857065"/>
                </a:cubicBezTo>
                <a:cubicBezTo>
                  <a:pt x="55496" y="867453"/>
                  <a:pt x="56280" y="877841"/>
                  <a:pt x="57260" y="887837"/>
                </a:cubicBezTo>
                <a:cubicBezTo>
                  <a:pt x="57260" y="889405"/>
                  <a:pt x="57456" y="890973"/>
                  <a:pt x="57652" y="892541"/>
                </a:cubicBezTo>
                <a:cubicBezTo>
                  <a:pt x="58632" y="902145"/>
                  <a:pt x="60200" y="911357"/>
                  <a:pt x="61964" y="920569"/>
                </a:cubicBezTo>
                <a:cubicBezTo>
                  <a:pt x="62160" y="922333"/>
                  <a:pt x="62552" y="924097"/>
                  <a:pt x="62944" y="925861"/>
                </a:cubicBezTo>
                <a:cubicBezTo>
                  <a:pt x="64708" y="934681"/>
                  <a:pt x="66864" y="943501"/>
                  <a:pt x="69216" y="952125"/>
                </a:cubicBezTo>
                <a:cubicBezTo>
                  <a:pt x="69608" y="953497"/>
                  <a:pt x="70196" y="955065"/>
                  <a:pt x="70588" y="956633"/>
                </a:cubicBezTo>
                <a:cubicBezTo>
                  <a:pt x="73136" y="965257"/>
                  <a:pt x="76076" y="973881"/>
                  <a:pt x="79016" y="982113"/>
                </a:cubicBezTo>
                <a:cubicBezTo>
                  <a:pt x="79408" y="983093"/>
                  <a:pt x="79604" y="983877"/>
                  <a:pt x="79996" y="984661"/>
                </a:cubicBezTo>
                <a:cubicBezTo>
                  <a:pt x="82936" y="992893"/>
                  <a:pt x="86269" y="1000929"/>
                  <a:pt x="89797" y="1008769"/>
                </a:cubicBezTo>
                <a:cubicBezTo>
                  <a:pt x="89993" y="1009553"/>
                  <a:pt x="90385" y="1010141"/>
                  <a:pt x="90581" y="1010729"/>
                </a:cubicBezTo>
                <a:cubicBezTo>
                  <a:pt x="94305" y="1018569"/>
                  <a:pt x="98029" y="1026017"/>
                  <a:pt x="101949" y="1033465"/>
                </a:cubicBezTo>
                <a:cubicBezTo>
                  <a:pt x="102537" y="1034445"/>
                  <a:pt x="103125" y="1035621"/>
                  <a:pt x="103713" y="1036797"/>
                </a:cubicBezTo>
                <a:cubicBezTo>
                  <a:pt x="107633" y="1043853"/>
                  <a:pt x="111553" y="1050713"/>
                  <a:pt x="115669" y="1057377"/>
                </a:cubicBezTo>
                <a:cubicBezTo>
                  <a:pt x="116453" y="1058553"/>
                  <a:pt x="117041" y="1059533"/>
                  <a:pt x="117825" y="1060709"/>
                </a:cubicBezTo>
                <a:cubicBezTo>
                  <a:pt x="121941" y="1067177"/>
                  <a:pt x="126057" y="1073645"/>
                  <a:pt x="130369" y="1079721"/>
                </a:cubicBezTo>
                <a:cubicBezTo>
                  <a:pt x="130957" y="1080701"/>
                  <a:pt x="131545" y="1081485"/>
                  <a:pt x="132133" y="1082269"/>
                </a:cubicBezTo>
                <a:cubicBezTo>
                  <a:pt x="136641" y="1088541"/>
                  <a:pt x="141149" y="1094617"/>
                  <a:pt x="145657" y="1100497"/>
                </a:cubicBezTo>
                <a:cubicBezTo>
                  <a:pt x="145657" y="1100497"/>
                  <a:pt x="145853" y="1100693"/>
                  <a:pt x="145853" y="1100693"/>
                </a:cubicBezTo>
                <a:cubicBezTo>
                  <a:pt x="150557" y="1106573"/>
                  <a:pt x="155261" y="1112257"/>
                  <a:pt x="159965" y="1117745"/>
                </a:cubicBezTo>
                <a:cubicBezTo>
                  <a:pt x="160357" y="1118137"/>
                  <a:pt x="160553" y="1118529"/>
                  <a:pt x="160945" y="1118921"/>
                </a:cubicBezTo>
                <a:cubicBezTo>
                  <a:pt x="165453" y="1124213"/>
                  <a:pt x="169961" y="1129113"/>
                  <a:pt x="174469" y="1133817"/>
                </a:cubicBezTo>
                <a:cubicBezTo>
                  <a:pt x="175057" y="1134405"/>
                  <a:pt x="175449" y="1134797"/>
                  <a:pt x="176037" y="1135385"/>
                </a:cubicBezTo>
                <a:cubicBezTo>
                  <a:pt x="180545" y="1139893"/>
                  <a:pt x="184857" y="1144205"/>
                  <a:pt x="188973" y="1148321"/>
                </a:cubicBezTo>
                <a:cubicBezTo>
                  <a:pt x="189561" y="1148713"/>
                  <a:pt x="189953" y="1149105"/>
                  <a:pt x="190345" y="1149497"/>
                </a:cubicBezTo>
                <a:cubicBezTo>
                  <a:pt x="194461" y="1153613"/>
                  <a:pt x="198773" y="1157533"/>
                  <a:pt x="202693" y="1161061"/>
                </a:cubicBezTo>
                <a:cubicBezTo>
                  <a:pt x="202693" y="1161061"/>
                  <a:pt x="202889" y="1161257"/>
                  <a:pt x="202889" y="1161257"/>
                </a:cubicBezTo>
                <a:cubicBezTo>
                  <a:pt x="207201" y="1164981"/>
                  <a:pt x="211121" y="1168509"/>
                  <a:pt x="214845" y="1171645"/>
                </a:cubicBezTo>
                <a:cubicBezTo>
                  <a:pt x="343225" y="1279445"/>
                  <a:pt x="516490" y="1315509"/>
                  <a:pt x="626838" y="1257689"/>
                </a:cubicBezTo>
                <a:lnTo>
                  <a:pt x="631346" y="1255141"/>
                </a:lnTo>
                <a:cubicBezTo>
                  <a:pt x="634090" y="1253573"/>
                  <a:pt x="636834" y="1252005"/>
                  <a:pt x="639578" y="1250437"/>
                </a:cubicBezTo>
                <a:cubicBezTo>
                  <a:pt x="871643" y="1112257"/>
                  <a:pt x="985715" y="845109"/>
                  <a:pt x="944555" y="592269"/>
                </a:cubicBezTo>
                <a:close/>
                <a:moveTo>
                  <a:pt x="315981" y="470357"/>
                </a:moveTo>
                <a:cubicBezTo>
                  <a:pt x="310493" y="469769"/>
                  <a:pt x="297949" y="471141"/>
                  <a:pt x="287953" y="476237"/>
                </a:cubicBezTo>
                <a:cubicBezTo>
                  <a:pt x="186229" y="527589"/>
                  <a:pt x="116061" y="602069"/>
                  <a:pt x="82936" y="692033"/>
                </a:cubicBezTo>
                <a:cubicBezTo>
                  <a:pt x="82348" y="697717"/>
                  <a:pt x="83721" y="710065"/>
                  <a:pt x="89013" y="720061"/>
                </a:cubicBezTo>
                <a:cubicBezTo>
                  <a:pt x="140365" y="821785"/>
                  <a:pt x="214845" y="892149"/>
                  <a:pt x="304809" y="925077"/>
                </a:cubicBezTo>
                <a:cubicBezTo>
                  <a:pt x="310101" y="925665"/>
                  <a:pt x="322645" y="924293"/>
                  <a:pt x="332641" y="919197"/>
                </a:cubicBezTo>
                <a:cubicBezTo>
                  <a:pt x="434366" y="867845"/>
                  <a:pt x="504534" y="793365"/>
                  <a:pt x="537658" y="703401"/>
                </a:cubicBezTo>
                <a:cubicBezTo>
                  <a:pt x="538246" y="697913"/>
                  <a:pt x="536874" y="685369"/>
                  <a:pt x="531778" y="675373"/>
                </a:cubicBezTo>
                <a:cubicBezTo>
                  <a:pt x="480426" y="573649"/>
                  <a:pt x="405945" y="503481"/>
                  <a:pt x="315981" y="470357"/>
                </a:cubicBezTo>
                <a:close/>
                <a:moveTo>
                  <a:pt x="299399" y="55361"/>
                </a:moveTo>
                <a:cubicBezTo>
                  <a:pt x="267532" y="55747"/>
                  <a:pt x="235597" y="58488"/>
                  <a:pt x="203869" y="63657"/>
                </a:cubicBezTo>
                <a:cubicBezTo>
                  <a:pt x="210533" y="65029"/>
                  <a:pt x="217393" y="66793"/>
                  <a:pt x="224057" y="68557"/>
                </a:cubicBezTo>
                <a:cubicBezTo>
                  <a:pt x="226409" y="69145"/>
                  <a:pt x="228761" y="69733"/>
                  <a:pt x="231113" y="70321"/>
                </a:cubicBezTo>
                <a:cubicBezTo>
                  <a:pt x="238953" y="72477"/>
                  <a:pt x="246989" y="75025"/>
                  <a:pt x="254829" y="77573"/>
                </a:cubicBezTo>
                <a:cubicBezTo>
                  <a:pt x="257377" y="78357"/>
                  <a:pt x="259925" y="79141"/>
                  <a:pt x="262669" y="79337"/>
                </a:cubicBezTo>
                <a:cubicBezTo>
                  <a:pt x="270313" y="81885"/>
                  <a:pt x="278153" y="85021"/>
                  <a:pt x="285797" y="87961"/>
                </a:cubicBezTo>
                <a:cubicBezTo>
                  <a:pt x="288541" y="88941"/>
                  <a:pt x="291285" y="89725"/>
                  <a:pt x="293833" y="90901"/>
                </a:cubicBezTo>
                <a:cubicBezTo>
                  <a:pt x="301477" y="94037"/>
                  <a:pt x="308925" y="97565"/>
                  <a:pt x="316569" y="101093"/>
                </a:cubicBezTo>
                <a:cubicBezTo>
                  <a:pt x="319313" y="102465"/>
                  <a:pt x="321861" y="103445"/>
                  <a:pt x="324605" y="104817"/>
                </a:cubicBezTo>
                <a:cubicBezTo>
                  <a:pt x="332249" y="108541"/>
                  <a:pt x="339697" y="112461"/>
                  <a:pt x="347145" y="116577"/>
                </a:cubicBezTo>
                <a:cubicBezTo>
                  <a:pt x="349693" y="117949"/>
                  <a:pt x="352241" y="119321"/>
                  <a:pt x="354789" y="120693"/>
                </a:cubicBezTo>
                <a:cubicBezTo>
                  <a:pt x="362433" y="125005"/>
                  <a:pt x="370077" y="129905"/>
                  <a:pt x="377721" y="134609"/>
                </a:cubicBezTo>
                <a:cubicBezTo>
                  <a:pt x="379877" y="135981"/>
                  <a:pt x="382229" y="137353"/>
                  <a:pt x="384385" y="138725"/>
                </a:cubicBezTo>
                <a:cubicBezTo>
                  <a:pt x="393205" y="144409"/>
                  <a:pt x="401829" y="150485"/>
                  <a:pt x="410453" y="156757"/>
                </a:cubicBezTo>
                <a:cubicBezTo>
                  <a:pt x="411433" y="157541"/>
                  <a:pt x="412217" y="158129"/>
                  <a:pt x="413197" y="158717"/>
                </a:cubicBezTo>
                <a:cubicBezTo>
                  <a:pt x="422801" y="165773"/>
                  <a:pt x="432014" y="173025"/>
                  <a:pt x="441226" y="180669"/>
                </a:cubicBezTo>
                <a:cubicBezTo>
                  <a:pt x="580386" y="297289"/>
                  <a:pt x="642126" y="462125"/>
                  <a:pt x="613706" y="632449"/>
                </a:cubicBezTo>
                <a:cubicBezTo>
                  <a:pt x="612726" y="639309"/>
                  <a:pt x="610962" y="646169"/>
                  <a:pt x="609590" y="653029"/>
                </a:cubicBezTo>
                <a:cubicBezTo>
                  <a:pt x="608414" y="658517"/>
                  <a:pt x="607630" y="663809"/>
                  <a:pt x="606258" y="669101"/>
                </a:cubicBezTo>
                <a:cubicBezTo>
                  <a:pt x="603318" y="681253"/>
                  <a:pt x="599986" y="693601"/>
                  <a:pt x="596066" y="705753"/>
                </a:cubicBezTo>
                <a:cubicBezTo>
                  <a:pt x="594302" y="711437"/>
                  <a:pt x="592342" y="717121"/>
                  <a:pt x="590186" y="722805"/>
                </a:cubicBezTo>
                <a:lnTo>
                  <a:pt x="589794" y="722609"/>
                </a:lnTo>
                <a:cubicBezTo>
                  <a:pt x="556082" y="813945"/>
                  <a:pt x="489834" y="890973"/>
                  <a:pt x="395361" y="947617"/>
                </a:cubicBezTo>
                <a:cubicBezTo>
                  <a:pt x="396145" y="947813"/>
                  <a:pt x="397125" y="947813"/>
                  <a:pt x="397909" y="948009"/>
                </a:cubicBezTo>
                <a:cubicBezTo>
                  <a:pt x="409669" y="949577"/>
                  <a:pt x="421037" y="950753"/>
                  <a:pt x="432210" y="951537"/>
                </a:cubicBezTo>
                <a:cubicBezTo>
                  <a:pt x="432994" y="951733"/>
                  <a:pt x="433582" y="951733"/>
                  <a:pt x="434366" y="951733"/>
                </a:cubicBezTo>
                <a:cubicBezTo>
                  <a:pt x="457886" y="953105"/>
                  <a:pt x="480622" y="952517"/>
                  <a:pt x="501986" y="950165"/>
                </a:cubicBezTo>
                <a:cubicBezTo>
                  <a:pt x="502574" y="950165"/>
                  <a:pt x="503162" y="949969"/>
                  <a:pt x="503750" y="949969"/>
                </a:cubicBezTo>
                <a:cubicBezTo>
                  <a:pt x="514138" y="948793"/>
                  <a:pt x="524330" y="947225"/>
                  <a:pt x="534326" y="945265"/>
                </a:cubicBezTo>
                <a:cubicBezTo>
                  <a:pt x="535306" y="945265"/>
                  <a:pt x="536090" y="945069"/>
                  <a:pt x="536874" y="944873"/>
                </a:cubicBezTo>
                <a:cubicBezTo>
                  <a:pt x="546870" y="942717"/>
                  <a:pt x="556474" y="940561"/>
                  <a:pt x="565882" y="937817"/>
                </a:cubicBezTo>
                <a:cubicBezTo>
                  <a:pt x="566470" y="937817"/>
                  <a:pt x="566862" y="937621"/>
                  <a:pt x="567450" y="937425"/>
                </a:cubicBezTo>
                <a:cubicBezTo>
                  <a:pt x="596654" y="928997"/>
                  <a:pt x="623310" y="917629"/>
                  <a:pt x="647418" y="904693"/>
                </a:cubicBezTo>
                <a:cubicBezTo>
                  <a:pt x="647810" y="904693"/>
                  <a:pt x="648006" y="904497"/>
                  <a:pt x="648398" y="904301"/>
                </a:cubicBezTo>
                <a:cubicBezTo>
                  <a:pt x="656238" y="899989"/>
                  <a:pt x="663686" y="895677"/>
                  <a:pt x="670938" y="891169"/>
                </a:cubicBezTo>
                <a:cubicBezTo>
                  <a:pt x="671526" y="890973"/>
                  <a:pt x="671918" y="890581"/>
                  <a:pt x="672310" y="890385"/>
                </a:cubicBezTo>
                <a:cubicBezTo>
                  <a:pt x="679562" y="885877"/>
                  <a:pt x="686422" y="881369"/>
                  <a:pt x="693086" y="876665"/>
                </a:cubicBezTo>
                <a:cubicBezTo>
                  <a:pt x="693282" y="876665"/>
                  <a:pt x="693478" y="876469"/>
                  <a:pt x="693674" y="876273"/>
                </a:cubicBezTo>
                <a:cubicBezTo>
                  <a:pt x="707394" y="866669"/>
                  <a:pt x="719938" y="856869"/>
                  <a:pt x="731110" y="847069"/>
                </a:cubicBezTo>
                <a:cubicBezTo>
                  <a:pt x="731110" y="847069"/>
                  <a:pt x="731306" y="846873"/>
                  <a:pt x="731306" y="846873"/>
                </a:cubicBezTo>
                <a:cubicBezTo>
                  <a:pt x="736598" y="842169"/>
                  <a:pt x="741694" y="837465"/>
                  <a:pt x="746594" y="832957"/>
                </a:cubicBezTo>
                <a:cubicBezTo>
                  <a:pt x="746986" y="832369"/>
                  <a:pt x="747574" y="831977"/>
                  <a:pt x="747966" y="831585"/>
                </a:cubicBezTo>
                <a:cubicBezTo>
                  <a:pt x="752474" y="827273"/>
                  <a:pt x="756787" y="822961"/>
                  <a:pt x="760902" y="818845"/>
                </a:cubicBezTo>
                <a:cubicBezTo>
                  <a:pt x="761490" y="818453"/>
                  <a:pt x="761882" y="817865"/>
                  <a:pt x="762470" y="817277"/>
                </a:cubicBezTo>
                <a:cubicBezTo>
                  <a:pt x="766390" y="813161"/>
                  <a:pt x="770115" y="809241"/>
                  <a:pt x="773643" y="805321"/>
                </a:cubicBezTo>
                <a:cubicBezTo>
                  <a:pt x="774034" y="804929"/>
                  <a:pt x="774427" y="804537"/>
                  <a:pt x="774819" y="804145"/>
                </a:cubicBezTo>
                <a:cubicBezTo>
                  <a:pt x="778151" y="800225"/>
                  <a:pt x="781483" y="796501"/>
                  <a:pt x="784423" y="792973"/>
                </a:cubicBezTo>
                <a:cubicBezTo>
                  <a:pt x="784423" y="792777"/>
                  <a:pt x="784423" y="792777"/>
                  <a:pt x="784423" y="792777"/>
                </a:cubicBezTo>
                <a:cubicBezTo>
                  <a:pt x="789323" y="786701"/>
                  <a:pt x="794223" y="780429"/>
                  <a:pt x="798927" y="774157"/>
                </a:cubicBezTo>
                <a:cubicBezTo>
                  <a:pt x="800495" y="772001"/>
                  <a:pt x="802063" y="770041"/>
                  <a:pt x="803631" y="768081"/>
                </a:cubicBezTo>
                <a:cubicBezTo>
                  <a:pt x="896143" y="643033"/>
                  <a:pt x="924563" y="484273"/>
                  <a:pt x="870271" y="380785"/>
                </a:cubicBezTo>
                <a:lnTo>
                  <a:pt x="868311" y="377453"/>
                </a:lnTo>
                <a:cubicBezTo>
                  <a:pt x="866547" y="374317"/>
                  <a:pt x="864783" y="371377"/>
                  <a:pt x="863019" y="368241"/>
                </a:cubicBezTo>
                <a:cubicBezTo>
                  <a:pt x="742111" y="165357"/>
                  <a:pt x="522462" y="52660"/>
                  <a:pt x="299399" y="55361"/>
                </a:cubicBezTo>
                <a:close/>
                <a:moveTo>
                  <a:pt x="358723" y="1885"/>
                </a:moveTo>
                <a:cubicBezTo>
                  <a:pt x="579697" y="18056"/>
                  <a:pt x="790229" y="137770"/>
                  <a:pt x="910647" y="340017"/>
                </a:cubicBezTo>
                <a:cubicBezTo>
                  <a:pt x="912803" y="343545"/>
                  <a:pt x="914959" y="347269"/>
                  <a:pt x="916919" y="350993"/>
                </a:cubicBezTo>
                <a:lnTo>
                  <a:pt x="918879" y="354325"/>
                </a:lnTo>
                <a:cubicBezTo>
                  <a:pt x="1103903" y="682037"/>
                  <a:pt x="991399" y="1105397"/>
                  <a:pt x="668194" y="1298065"/>
                </a:cubicBezTo>
                <a:cubicBezTo>
                  <a:pt x="664862" y="1300025"/>
                  <a:pt x="661726" y="1301789"/>
                  <a:pt x="658394" y="1303553"/>
                </a:cubicBezTo>
                <a:lnTo>
                  <a:pt x="653690" y="1306101"/>
                </a:lnTo>
                <a:cubicBezTo>
                  <a:pt x="546674" y="1366665"/>
                  <a:pt x="429466" y="1395281"/>
                  <a:pt x="313433" y="1395281"/>
                </a:cubicBezTo>
                <a:cubicBezTo>
                  <a:pt x="223616" y="1395281"/>
                  <a:pt x="134515" y="1378110"/>
                  <a:pt x="51382" y="1345162"/>
                </a:cubicBezTo>
                <a:lnTo>
                  <a:pt x="0" y="1320944"/>
                </a:lnTo>
                <a:lnTo>
                  <a:pt x="0" y="1258045"/>
                </a:lnTo>
                <a:lnTo>
                  <a:pt x="43884" y="1281871"/>
                </a:lnTo>
                <a:cubicBezTo>
                  <a:pt x="159769" y="1334178"/>
                  <a:pt x="290207" y="1352357"/>
                  <a:pt x="417509" y="1331777"/>
                </a:cubicBezTo>
                <a:cubicBezTo>
                  <a:pt x="405749" y="1329425"/>
                  <a:pt x="393989" y="1326289"/>
                  <a:pt x="382229" y="1322957"/>
                </a:cubicBezTo>
                <a:cubicBezTo>
                  <a:pt x="380269" y="1322565"/>
                  <a:pt x="378309" y="1321781"/>
                  <a:pt x="376349" y="1321193"/>
                </a:cubicBezTo>
                <a:cubicBezTo>
                  <a:pt x="365569" y="1318057"/>
                  <a:pt x="354985" y="1314333"/>
                  <a:pt x="344205" y="1310413"/>
                </a:cubicBezTo>
                <a:cubicBezTo>
                  <a:pt x="341069" y="1309237"/>
                  <a:pt x="337737" y="1307865"/>
                  <a:pt x="334601" y="1306689"/>
                </a:cubicBezTo>
                <a:cubicBezTo>
                  <a:pt x="323429" y="1302181"/>
                  <a:pt x="312061" y="1297281"/>
                  <a:pt x="300889" y="1291989"/>
                </a:cubicBezTo>
                <a:cubicBezTo>
                  <a:pt x="299517" y="1291401"/>
                  <a:pt x="298341" y="1290813"/>
                  <a:pt x="296969" y="1290225"/>
                </a:cubicBezTo>
                <a:cubicBezTo>
                  <a:pt x="284817" y="1284149"/>
                  <a:pt x="272469" y="1277681"/>
                  <a:pt x="260513" y="1270625"/>
                </a:cubicBezTo>
                <a:cubicBezTo>
                  <a:pt x="257377" y="1268665"/>
                  <a:pt x="254437" y="1266901"/>
                  <a:pt x="251301" y="1264941"/>
                </a:cubicBezTo>
                <a:cubicBezTo>
                  <a:pt x="242089" y="1259257"/>
                  <a:pt x="233073" y="1253573"/>
                  <a:pt x="224057" y="1247301"/>
                </a:cubicBezTo>
                <a:cubicBezTo>
                  <a:pt x="220725" y="1244949"/>
                  <a:pt x="217393" y="1242793"/>
                  <a:pt x="214257" y="1240441"/>
                </a:cubicBezTo>
                <a:cubicBezTo>
                  <a:pt x="202693" y="1232209"/>
                  <a:pt x="191325" y="1223585"/>
                  <a:pt x="180349" y="1214373"/>
                </a:cubicBezTo>
                <a:cubicBezTo>
                  <a:pt x="21196" y="1081093"/>
                  <a:pt x="-36624" y="884897"/>
                  <a:pt x="25508" y="689485"/>
                </a:cubicBezTo>
                <a:cubicBezTo>
                  <a:pt x="27468" y="683801"/>
                  <a:pt x="29232" y="678117"/>
                  <a:pt x="31388" y="672433"/>
                </a:cubicBezTo>
                <a:lnTo>
                  <a:pt x="31780" y="672629"/>
                </a:lnTo>
                <a:cubicBezTo>
                  <a:pt x="65492" y="581293"/>
                  <a:pt x="131741" y="504069"/>
                  <a:pt x="226213" y="447621"/>
                </a:cubicBezTo>
                <a:cubicBezTo>
                  <a:pt x="225037" y="447425"/>
                  <a:pt x="223665" y="447229"/>
                  <a:pt x="222489" y="447033"/>
                </a:cubicBezTo>
                <a:cubicBezTo>
                  <a:pt x="213669" y="445857"/>
                  <a:pt x="205045" y="444681"/>
                  <a:pt x="196617" y="444093"/>
                </a:cubicBezTo>
                <a:cubicBezTo>
                  <a:pt x="195441" y="443897"/>
                  <a:pt x="194265" y="443701"/>
                  <a:pt x="193285" y="443701"/>
                </a:cubicBezTo>
                <a:cubicBezTo>
                  <a:pt x="184073" y="443113"/>
                  <a:pt x="175057" y="442721"/>
                  <a:pt x="166041" y="442721"/>
                </a:cubicBezTo>
                <a:cubicBezTo>
                  <a:pt x="163885" y="442721"/>
                  <a:pt x="161925" y="442721"/>
                  <a:pt x="159769" y="442721"/>
                </a:cubicBezTo>
                <a:cubicBezTo>
                  <a:pt x="150361" y="442721"/>
                  <a:pt x="141149" y="442917"/>
                  <a:pt x="132133" y="443701"/>
                </a:cubicBezTo>
                <a:cubicBezTo>
                  <a:pt x="131741" y="443701"/>
                  <a:pt x="131545" y="443701"/>
                  <a:pt x="131153" y="443701"/>
                </a:cubicBezTo>
                <a:cubicBezTo>
                  <a:pt x="122137" y="444289"/>
                  <a:pt x="113513" y="445465"/>
                  <a:pt x="105085" y="446641"/>
                </a:cubicBezTo>
                <a:cubicBezTo>
                  <a:pt x="103321" y="446837"/>
                  <a:pt x="101557" y="447229"/>
                  <a:pt x="99793" y="447425"/>
                </a:cubicBezTo>
                <a:cubicBezTo>
                  <a:pt x="91169" y="448601"/>
                  <a:pt x="82936" y="450365"/>
                  <a:pt x="74900" y="452129"/>
                </a:cubicBezTo>
                <a:cubicBezTo>
                  <a:pt x="73528" y="452521"/>
                  <a:pt x="72156" y="452717"/>
                  <a:pt x="70784" y="453109"/>
                </a:cubicBezTo>
                <a:cubicBezTo>
                  <a:pt x="63336" y="454873"/>
                  <a:pt x="55888" y="456833"/>
                  <a:pt x="48832" y="458989"/>
                </a:cubicBezTo>
                <a:cubicBezTo>
                  <a:pt x="47656" y="459381"/>
                  <a:pt x="46480" y="459577"/>
                  <a:pt x="45500" y="459969"/>
                </a:cubicBezTo>
                <a:cubicBezTo>
                  <a:pt x="37856" y="462321"/>
                  <a:pt x="30212" y="465065"/>
                  <a:pt x="22960" y="467809"/>
                </a:cubicBezTo>
                <a:cubicBezTo>
                  <a:pt x="21392" y="468397"/>
                  <a:pt x="20020" y="468985"/>
                  <a:pt x="18452" y="469573"/>
                </a:cubicBezTo>
                <a:lnTo>
                  <a:pt x="0" y="478070"/>
                </a:lnTo>
                <a:lnTo>
                  <a:pt x="0" y="419731"/>
                </a:lnTo>
                <a:lnTo>
                  <a:pt x="26195" y="409377"/>
                </a:lnTo>
                <a:cubicBezTo>
                  <a:pt x="113513" y="382157"/>
                  <a:pt x="208377" y="381079"/>
                  <a:pt x="303437" y="408225"/>
                </a:cubicBezTo>
                <a:cubicBezTo>
                  <a:pt x="308729" y="409597"/>
                  <a:pt x="313825" y="410773"/>
                  <a:pt x="319117" y="412537"/>
                </a:cubicBezTo>
                <a:cubicBezTo>
                  <a:pt x="324801" y="414301"/>
                  <a:pt x="330485" y="416261"/>
                  <a:pt x="336169" y="418417"/>
                </a:cubicBezTo>
                <a:lnTo>
                  <a:pt x="335973" y="418809"/>
                </a:lnTo>
                <a:cubicBezTo>
                  <a:pt x="427309" y="452521"/>
                  <a:pt x="504338" y="518769"/>
                  <a:pt x="560982" y="613241"/>
                </a:cubicBezTo>
                <a:cubicBezTo>
                  <a:pt x="560982" y="612261"/>
                  <a:pt x="561178" y="611085"/>
                  <a:pt x="561374" y="610105"/>
                </a:cubicBezTo>
                <a:cubicBezTo>
                  <a:pt x="562942" y="598933"/>
                  <a:pt x="564118" y="587761"/>
                  <a:pt x="564902" y="576981"/>
                </a:cubicBezTo>
                <a:cubicBezTo>
                  <a:pt x="564902" y="575609"/>
                  <a:pt x="565098" y="574237"/>
                  <a:pt x="565098" y="572865"/>
                </a:cubicBezTo>
                <a:cubicBezTo>
                  <a:pt x="565686" y="561889"/>
                  <a:pt x="565882" y="551305"/>
                  <a:pt x="565686" y="540721"/>
                </a:cubicBezTo>
                <a:cubicBezTo>
                  <a:pt x="565686" y="540329"/>
                  <a:pt x="565686" y="539741"/>
                  <a:pt x="565686" y="539349"/>
                </a:cubicBezTo>
                <a:cubicBezTo>
                  <a:pt x="565294" y="528569"/>
                  <a:pt x="564510" y="518377"/>
                  <a:pt x="563530" y="508185"/>
                </a:cubicBezTo>
                <a:cubicBezTo>
                  <a:pt x="563530" y="506617"/>
                  <a:pt x="563334" y="505245"/>
                  <a:pt x="563138" y="503677"/>
                </a:cubicBezTo>
                <a:cubicBezTo>
                  <a:pt x="562158" y="494073"/>
                  <a:pt x="560590" y="484665"/>
                  <a:pt x="558826" y="475453"/>
                </a:cubicBezTo>
                <a:cubicBezTo>
                  <a:pt x="558434" y="473689"/>
                  <a:pt x="558238" y="472121"/>
                  <a:pt x="557846" y="470357"/>
                </a:cubicBezTo>
                <a:cubicBezTo>
                  <a:pt x="555886" y="461341"/>
                  <a:pt x="553730" y="452521"/>
                  <a:pt x="551378" y="443897"/>
                </a:cubicBezTo>
                <a:cubicBezTo>
                  <a:pt x="550790" y="442329"/>
                  <a:pt x="550398" y="440957"/>
                  <a:pt x="550006" y="439389"/>
                </a:cubicBezTo>
                <a:cubicBezTo>
                  <a:pt x="547458" y="430569"/>
                  <a:pt x="544714" y="421945"/>
                  <a:pt x="541578" y="413713"/>
                </a:cubicBezTo>
                <a:cubicBezTo>
                  <a:pt x="541382" y="412929"/>
                  <a:pt x="540990" y="412145"/>
                  <a:pt x="540794" y="411361"/>
                </a:cubicBezTo>
                <a:cubicBezTo>
                  <a:pt x="537658" y="402933"/>
                  <a:pt x="534326" y="394897"/>
                  <a:pt x="530798" y="387057"/>
                </a:cubicBezTo>
                <a:cubicBezTo>
                  <a:pt x="530602" y="386469"/>
                  <a:pt x="530210" y="385881"/>
                  <a:pt x="530014" y="385293"/>
                </a:cubicBezTo>
                <a:cubicBezTo>
                  <a:pt x="526486" y="377453"/>
                  <a:pt x="522566" y="369809"/>
                  <a:pt x="518646" y="362361"/>
                </a:cubicBezTo>
                <a:cubicBezTo>
                  <a:pt x="518058" y="361185"/>
                  <a:pt x="517470" y="360205"/>
                  <a:pt x="516882" y="359029"/>
                </a:cubicBezTo>
                <a:cubicBezTo>
                  <a:pt x="512962" y="351973"/>
                  <a:pt x="509042" y="345113"/>
                  <a:pt x="504926" y="338449"/>
                </a:cubicBezTo>
                <a:cubicBezTo>
                  <a:pt x="504338" y="337273"/>
                  <a:pt x="503554" y="336293"/>
                  <a:pt x="502966" y="335117"/>
                </a:cubicBezTo>
                <a:cubicBezTo>
                  <a:pt x="498850" y="328453"/>
                  <a:pt x="494538" y="321985"/>
                  <a:pt x="490226" y="315909"/>
                </a:cubicBezTo>
                <a:cubicBezTo>
                  <a:pt x="489834" y="315125"/>
                  <a:pt x="489246" y="314341"/>
                  <a:pt x="488658" y="313557"/>
                </a:cubicBezTo>
                <a:cubicBezTo>
                  <a:pt x="484150" y="307089"/>
                  <a:pt x="479446" y="301013"/>
                  <a:pt x="474938" y="295133"/>
                </a:cubicBezTo>
                <a:cubicBezTo>
                  <a:pt x="470234" y="289057"/>
                  <a:pt x="465334" y="283177"/>
                  <a:pt x="460630" y="277689"/>
                </a:cubicBezTo>
                <a:cubicBezTo>
                  <a:pt x="460434" y="277297"/>
                  <a:pt x="460042" y="277101"/>
                  <a:pt x="459846" y="276709"/>
                </a:cubicBezTo>
                <a:cubicBezTo>
                  <a:pt x="455142" y="271417"/>
                  <a:pt x="450634" y="266321"/>
                  <a:pt x="446126" y="261617"/>
                </a:cubicBezTo>
                <a:cubicBezTo>
                  <a:pt x="445734" y="261225"/>
                  <a:pt x="445146" y="260637"/>
                  <a:pt x="444754" y="260245"/>
                </a:cubicBezTo>
                <a:cubicBezTo>
                  <a:pt x="440442" y="255541"/>
                  <a:pt x="436130" y="251229"/>
                  <a:pt x="431817" y="247113"/>
                </a:cubicBezTo>
                <a:cubicBezTo>
                  <a:pt x="431425" y="246721"/>
                  <a:pt x="431033" y="246329"/>
                  <a:pt x="430642" y="245937"/>
                </a:cubicBezTo>
                <a:cubicBezTo>
                  <a:pt x="421625" y="237313"/>
                  <a:pt x="413393" y="229865"/>
                  <a:pt x="405945" y="223593"/>
                </a:cubicBezTo>
                <a:cubicBezTo>
                  <a:pt x="395949" y="215165"/>
                  <a:pt x="385757" y="207521"/>
                  <a:pt x="375369" y="200073"/>
                </a:cubicBezTo>
                <a:cubicBezTo>
                  <a:pt x="372625" y="198113"/>
                  <a:pt x="369881" y="196349"/>
                  <a:pt x="367137" y="194389"/>
                </a:cubicBezTo>
                <a:cubicBezTo>
                  <a:pt x="358905" y="188705"/>
                  <a:pt x="350477" y="183413"/>
                  <a:pt x="342049" y="178317"/>
                </a:cubicBezTo>
                <a:cubicBezTo>
                  <a:pt x="339501" y="176749"/>
                  <a:pt x="336757" y="175181"/>
                  <a:pt x="334209" y="173613"/>
                </a:cubicBezTo>
                <a:cubicBezTo>
                  <a:pt x="323429" y="167341"/>
                  <a:pt x="312453" y="161461"/>
                  <a:pt x="301281" y="155973"/>
                </a:cubicBezTo>
                <a:cubicBezTo>
                  <a:pt x="300105" y="155385"/>
                  <a:pt x="299125" y="154993"/>
                  <a:pt x="297949" y="154405"/>
                </a:cubicBezTo>
                <a:cubicBezTo>
                  <a:pt x="287953" y="149701"/>
                  <a:pt x="277761" y="145389"/>
                  <a:pt x="267569" y="141273"/>
                </a:cubicBezTo>
                <a:cubicBezTo>
                  <a:pt x="264433" y="140097"/>
                  <a:pt x="261493" y="138921"/>
                  <a:pt x="258357" y="137745"/>
                </a:cubicBezTo>
                <a:cubicBezTo>
                  <a:pt x="249145" y="134413"/>
                  <a:pt x="240129" y="131277"/>
                  <a:pt x="230917" y="128533"/>
                </a:cubicBezTo>
                <a:cubicBezTo>
                  <a:pt x="228565" y="127945"/>
                  <a:pt x="226213" y="126965"/>
                  <a:pt x="223861" y="126377"/>
                </a:cubicBezTo>
                <a:cubicBezTo>
                  <a:pt x="212493" y="123241"/>
                  <a:pt x="201125" y="120497"/>
                  <a:pt x="189953" y="118145"/>
                </a:cubicBezTo>
                <a:cubicBezTo>
                  <a:pt x="187993" y="117753"/>
                  <a:pt x="185837" y="117557"/>
                  <a:pt x="183877" y="117165"/>
                </a:cubicBezTo>
                <a:cubicBezTo>
                  <a:pt x="174665" y="115401"/>
                  <a:pt x="165453" y="114029"/>
                  <a:pt x="156241" y="113049"/>
                </a:cubicBezTo>
                <a:cubicBezTo>
                  <a:pt x="153301" y="112657"/>
                  <a:pt x="150165" y="112265"/>
                  <a:pt x="147225" y="112069"/>
                </a:cubicBezTo>
                <a:cubicBezTo>
                  <a:pt x="137817" y="111285"/>
                  <a:pt x="128605" y="110893"/>
                  <a:pt x="119393" y="110697"/>
                </a:cubicBezTo>
                <a:cubicBezTo>
                  <a:pt x="117825" y="110697"/>
                  <a:pt x="116061" y="110501"/>
                  <a:pt x="114493" y="110501"/>
                </a:cubicBezTo>
                <a:cubicBezTo>
                  <a:pt x="104105" y="110501"/>
                  <a:pt x="94109" y="111089"/>
                  <a:pt x="84112" y="112069"/>
                </a:cubicBezTo>
                <a:cubicBezTo>
                  <a:pt x="81957" y="112265"/>
                  <a:pt x="79996" y="112657"/>
                  <a:pt x="78036" y="112853"/>
                </a:cubicBezTo>
                <a:cubicBezTo>
                  <a:pt x="70196" y="113833"/>
                  <a:pt x="62552" y="115009"/>
                  <a:pt x="55104" y="116577"/>
                </a:cubicBezTo>
                <a:cubicBezTo>
                  <a:pt x="52164" y="117165"/>
                  <a:pt x="49420" y="117949"/>
                  <a:pt x="46676" y="118537"/>
                </a:cubicBezTo>
                <a:cubicBezTo>
                  <a:pt x="39620" y="120301"/>
                  <a:pt x="32956" y="122261"/>
                  <a:pt x="26292" y="124417"/>
                </a:cubicBezTo>
                <a:cubicBezTo>
                  <a:pt x="23744" y="125201"/>
                  <a:pt x="21392" y="125985"/>
                  <a:pt x="19040" y="126769"/>
                </a:cubicBezTo>
                <a:lnTo>
                  <a:pt x="0" y="135117"/>
                </a:lnTo>
                <a:lnTo>
                  <a:pt x="0" y="74614"/>
                </a:lnTo>
                <a:lnTo>
                  <a:pt x="93642" y="33522"/>
                </a:lnTo>
                <a:cubicBezTo>
                  <a:pt x="180274" y="5514"/>
                  <a:pt x="270334" y="-4584"/>
                  <a:pt x="358723" y="1885"/>
                </a:cubicBezTo>
                <a:close/>
              </a:path>
            </a:pathLst>
          </a:custGeom>
          <a:gradFill>
            <a:gsLst>
              <a:gs pos="100000">
                <a:srgbClr val="C8BDD7">
                  <a:alpha val="20000"/>
                </a:srgbClr>
              </a:gs>
              <a:gs pos="0">
                <a:srgbClr val="715496">
                  <a:alpha val="3000"/>
                </a:srgbClr>
              </a:gs>
              <a:gs pos="24000">
                <a:srgbClr val="715496">
                  <a:alpha val="30000"/>
                </a:srgbClr>
              </a:gs>
            </a:gsLst>
            <a:lin ang="10800000" scaled="0"/>
          </a:gradFill>
          <a:ln w="19587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188C1E-96B1-4C0F-81EF-6AE24FC3A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23" t="11234" r="4450" b="53687"/>
          <a:stretch>
            <a:fillRect/>
          </a:stretch>
        </p:blipFill>
        <p:spPr>
          <a:xfrm>
            <a:off x="353" y="1779676"/>
            <a:ext cx="13439422" cy="4487972"/>
          </a:xfrm>
          <a:custGeom>
            <a:avLst/>
            <a:gdLst>
              <a:gd name="connsiteX0" fmla="*/ 0 w 13439422"/>
              <a:gd name="connsiteY0" fmla="*/ 0 h 4487972"/>
              <a:gd name="connsiteX1" fmla="*/ 13439422 w 13439422"/>
              <a:gd name="connsiteY1" fmla="*/ 0 h 4487972"/>
              <a:gd name="connsiteX2" fmla="*/ 13439422 w 13439422"/>
              <a:gd name="connsiteY2" fmla="*/ 4487972 h 4487972"/>
              <a:gd name="connsiteX3" fmla="*/ 0 w 13439422"/>
              <a:gd name="connsiteY3" fmla="*/ 4487972 h 448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9422" h="4487972">
                <a:moveTo>
                  <a:pt x="0" y="0"/>
                </a:moveTo>
                <a:lnTo>
                  <a:pt x="13439422" y="0"/>
                </a:lnTo>
                <a:lnTo>
                  <a:pt x="13439422" y="4487972"/>
                </a:lnTo>
                <a:lnTo>
                  <a:pt x="0" y="4487972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0F789B-4FC3-4D81-AD74-6D5A9467B35D}"/>
              </a:ext>
            </a:extLst>
          </p:cNvPr>
          <p:cNvSpPr/>
          <p:nvPr userDrawn="1"/>
        </p:nvSpPr>
        <p:spPr>
          <a:xfrm>
            <a:off x="789709" y="25884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4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6E067C-5646-42FA-9E6A-F6B0B8B56FB8}"/>
              </a:ext>
            </a:extLst>
          </p:cNvPr>
          <p:cNvSpPr/>
          <p:nvPr userDrawn="1"/>
        </p:nvSpPr>
        <p:spPr>
          <a:xfrm>
            <a:off x="2491509" y="43029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4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24DB86-9D95-40E8-965D-B33D340E79CC}"/>
              </a:ext>
            </a:extLst>
          </p:cNvPr>
          <p:cNvSpPr/>
          <p:nvPr userDrawn="1"/>
        </p:nvSpPr>
        <p:spPr>
          <a:xfrm>
            <a:off x="4193309" y="25884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563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F542E-984B-4771-ACA4-86C9D7AEE621}"/>
              </a:ext>
            </a:extLst>
          </p:cNvPr>
          <p:cNvSpPr/>
          <p:nvPr userDrawn="1"/>
        </p:nvSpPr>
        <p:spPr>
          <a:xfrm>
            <a:off x="5895109" y="43029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5B3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CCA004-DE2F-4004-8435-F5DBD07AAE77}"/>
              </a:ext>
            </a:extLst>
          </p:cNvPr>
          <p:cNvSpPr/>
          <p:nvPr userDrawn="1"/>
        </p:nvSpPr>
        <p:spPr>
          <a:xfrm>
            <a:off x="7660409" y="25884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643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E0E121-3277-45E6-8C31-4AB13794FD48}"/>
              </a:ext>
            </a:extLst>
          </p:cNvPr>
          <p:cNvSpPr/>
          <p:nvPr userDrawn="1"/>
        </p:nvSpPr>
        <p:spPr>
          <a:xfrm>
            <a:off x="9362209" y="43029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704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F169BC-DCFB-4C45-8741-A84D91B76EEE}"/>
              </a:ext>
            </a:extLst>
          </p:cNvPr>
          <p:cNvSpPr/>
          <p:nvPr userDrawn="1"/>
        </p:nvSpPr>
        <p:spPr>
          <a:xfrm>
            <a:off x="11076709" y="2588420"/>
            <a:ext cx="1350818" cy="1342592"/>
          </a:xfrm>
          <a:prstGeom prst="roundRect">
            <a:avLst>
              <a:gd name="adj" fmla="val 9616"/>
            </a:avLst>
          </a:prstGeom>
          <a:solidFill>
            <a:srgbClr val="724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EC9A9C-18AD-430F-BCD6-35B53DF3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72" y="568692"/>
            <a:ext cx="12051645" cy="655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6D805D-EF00-42DB-A7E4-A22395934F22}"/>
              </a:ext>
            </a:extLst>
          </p:cNvPr>
          <p:cNvCxnSpPr>
            <a:cxnSpLocks/>
          </p:cNvCxnSpPr>
          <p:nvPr userDrawn="1"/>
        </p:nvCxnSpPr>
        <p:spPr>
          <a:xfrm>
            <a:off x="1208690" y="1268936"/>
            <a:ext cx="7697011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47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0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n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A2E12-2B1A-4925-B589-279184410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3702"/>
            <a:ext cx="13439775" cy="5905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E7D20E-F8A3-45CF-9911-E854FA0574C2}"/>
              </a:ext>
            </a:extLst>
          </p:cNvPr>
          <p:cNvSpPr/>
          <p:nvPr/>
        </p:nvSpPr>
        <p:spPr>
          <a:xfrm>
            <a:off x="6712732" y="1669282"/>
            <a:ext cx="3358800" cy="4108292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1993">
              <a:defRPr/>
            </a:pPr>
            <a:endParaRPr lang="en-TH" sz="2646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34A22-B5FA-4B0C-84D4-CB2ECF64C8B1}"/>
              </a:ext>
            </a:extLst>
          </p:cNvPr>
          <p:cNvSpPr/>
          <p:nvPr/>
        </p:nvSpPr>
        <p:spPr>
          <a:xfrm>
            <a:off x="3363219" y="1675514"/>
            <a:ext cx="3358800" cy="410206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1993">
              <a:defRPr/>
            </a:pPr>
            <a:endParaRPr lang="en-TH" sz="2646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7D647-7E39-4E37-B882-A4F807085399}"/>
              </a:ext>
            </a:extLst>
          </p:cNvPr>
          <p:cNvSpPr/>
          <p:nvPr/>
        </p:nvSpPr>
        <p:spPr>
          <a:xfrm>
            <a:off x="4420" y="1669279"/>
            <a:ext cx="3358800" cy="4102060"/>
          </a:xfrm>
          <a:prstGeom prst="rect">
            <a:avLst/>
          </a:prstGeom>
          <a:solidFill>
            <a:srgbClr val="90CB2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1993">
              <a:defRPr/>
            </a:pPr>
            <a:endParaRPr lang="en-TH" sz="2646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35E2C-71C9-44DB-8764-8EFD9BD21D20}"/>
              </a:ext>
            </a:extLst>
          </p:cNvPr>
          <p:cNvSpPr/>
          <p:nvPr/>
        </p:nvSpPr>
        <p:spPr>
          <a:xfrm>
            <a:off x="10080817" y="1663046"/>
            <a:ext cx="3358800" cy="4108292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1993">
              <a:defRPr/>
            </a:pPr>
            <a:endParaRPr lang="en-TH" sz="2646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173CD9-26A4-408E-AF9C-78D749C821C3}"/>
              </a:ext>
            </a:extLst>
          </p:cNvPr>
          <p:cNvCxnSpPr/>
          <p:nvPr/>
        </p:nvCxnSpPr>
        <p:spPr>
          <a:xfrm>
            <a:off x="8998" y="1663183"/>
            <a:ext cx="134351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B0CF97-A3CF-4C61-86D6-8E4DCD03C331}"/>
              </a:ext>
            </a:extLst>
          </p:cNvPr>
          <p:cNvCxnSpPr/>
          <p:nvPr/>
        </p:nvCxnSpPr>
        <p:spPr>
          <a:xfrm>
            <a:off x="4420" y="5771337"/>
            <a:ext cx="134351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E0EB1-97EB-4EBD-999D-CE68D0ACE255}"/>
              </a:ext>
            </a:extLst>
          </p:cNvPr>
          <p:cNvCxnSpPr>
            <a:cxnSpLocks/>
          </p:cNvCxnSpPr>
          <p:nvPr/>
        </p:nvCxnSpPr>
        <p:spPr>
          <a:xfrm flipH="1">
            <a:off x="10071533" y="1663046"/>
            <a:ext cx="16152" cy="41145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E0CFFE-71DA-4C5E-B5AB-A5DF3807CE89}"/>
              </a:ext>
            </a:extLst>
          </p:cNvPr>
          <p:cNvCxnSpPr>
            <a:cxnSpLocks/>
          </p:cNvCxnSpPr>
          <p:nvPr/>
        </p:nvCxnSpPr>
        <p:spPr>
          <a:xfrm flipH="1">
            <a:off x="6707871" y="1663046"/>
            <a:ext cx="14148" cy="41145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95F5D1-8845-462D-BF68-837F74726BB7}"/>
              </a:ext>
            </a:extLst>
          </p:cNvPr>
          <p:cNvCxnSpPr>
            <a:cxnSpLocks/>
          </p:cNvCxnSpPr>
          <p:nvPr/>
        </p:nvCxnSpPr>
        <p:spPr>
          <a:xfrm>
            <a:off x="3376502" y="1663046"/>
            <a:ext cx="0" cy="41145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96DB3-89DE-49A5-9611-DB8A132A9287}"/>
              </a:ext>
            </a:extLst>
          </p:cNvPr>
          <p:cNvSpPr/>
          <p:nvPr/>
        </p:nvSpPr>
        <p:spPr>
          <a:xfrm>
            <a:off x="4420" y="1669277"/>
            <a:ext cx="13439775" cy="409404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71233-67CA-4D64-9080-7C1042C77427}"/>
              </a:ext>
            </a:extLst>
          </p:cNvPr>
          <p:cNvSpPr/>
          <p:nvPr userDrawn="1"/>
        </p:nvSpPr>
        <p:spPr>
          <a:xfrm>
            <a:off x="1" y="5777575"/>
            <a:ext cx="13439774" cy="1542504"/>
          </a:xfrm>
          <a:prstGeom prst="rect">
            <a:avLst/>
          </a:prstGeom>
          <a:gradFill flip="none" rotWithShape="1">
            <a:gsLst>
              <a:gs pos="7000">
                <a:schemeClr val="accent1">
                  <a:alpha val="65000"/>
                </a:schemeClr>
              </a:gs>
              <a:gs pos="94000">
                <a:schemeClr val="accent1">
                  <a:lumMod val="75000"/>
                  <a:alpha val="97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1993">
              <a:defRPr/>
            </a:pPr>
            <a:endParaRPr lang="en-TH" sz="2646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F1795-6BCF-4D2C-AF3D-39C0E7ABCD41}"/>
              </a:ext>
            </a:extLst>
          </p:cNvPr>
          <p:cNvCxnSpPr/>
          <p:nvPr userDrawn="1"/>
        </p:nvCxnSpPr>
        <p:spPr>
          <a:xfrm>
            <a:off x="-14148" y="7320079"/>
            <a:ext cx="134351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3613473-F932-4ED2-A9D8-D9441606AF4F}"/>
              </a:ext>
            </a:extLst>
          </p:cNvPr>
          <p:cNvSpPr/>
          <p:nvPr userDrawn="1"/>
        </p:nvSpPr>
        <p:spPr>
          <a:xfrm>
            <a:off x="0" y="-11451"/>
            <a:ext cx="13439775" cy="1530654"/>
          </a:xfrm>
          <a:prstGeom prst="rect">
            <a:avLst/>
          </a:prstGeom>
          <a:gradFill flip="none" rotWithShape="1">
            <a:gsLst>
              <a:gs pos="100000">
                <a:srgbClr val="636EA1"/>
              </a:gs>
              <a:gs pos="0">
                <a:srgbClr val="412569"/>
              </a:gs>
              <a:gs pos="17000">
                <a:schemeClr val="accent1"/>
              </a:gs>
              <a:gs pos="6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F3247CF-714C-4EFE-B366-8CE28146ED3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9854" y="535595"/>
            <a:ext cx="9359097" cy="62538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Theme Title for intro Pages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2527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7C41F3-4515-4C02-AB12-5DDC15204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" y="0"/>
            <a:ext cx="13426087" cy="7559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15D01-DC8F-41FD-8DAC-BC2D4C5DA922}"/>
              </a:ext>
            </a:extLst>
          </p:cNvPr>
          <p:cNvSpPr/>
          <p:nvPr userDrawn="1"/>
        </p:nvSpPr>
        <p:spPr>
          <a:xfrm>
            <a:off x="-13687" y="-30897"/>
            <a:ext cx="13446618" cy="4466897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70000"/>
                </a:schemeClr>
              </a:gs>
              <a:gs pos="63000">
                <a:schemeClr val="bg1">
                  <a:lumMod val="8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65850EB-8C5B-4D1F-B6DA-75CEA041B6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54" y="535595"/>
            <a:ext cx="9359097" cy="62538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Main Theme Title for intro Pages</a:t>
            </a:r>
            <a:endParaRPr lang="el-GR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3BBAB1-13AF-4AB2-BFE4-5D3EE54A1726}"/>
              </a:ext>
            </a:extLst>
          </p:cNvPr>
          <p:cNvSpPr/>
          <p:nvPr userDrawn="1"/>
        </p:nvSpPr>
        <p:spPr>
          <a:xfrm>
            <a:off x="-6843" y="4298731"/>
            <a:ext cx="13460305" cy="3260944"/>
          </a:xfrm>
          <a:custGeom>
            <a:avLst/>
            <a:gdLst>
              <a:gd name="connsiteX0" fmla="*/ 13453462 w 13453462"/>
              <a:gd name="connsiteY0" fmla="*/ 0 h 3135664"/>
              <a:gd name="connsiteX1" fmla="*/ 13453462 w 13453462"/>
              <a:gd name="connsiteY1" fmla="*/ 3135664 h 3135664"/>
              <a:gd name="connsiteX2" fmla="*/ 0 w 13453462"/>
              <a:gd name="connsiteY2" fmla="*/ 3135664 h 3135664"/>
              <a:gd name="connsiteX3" fmla="*/ 0 w 13453462"/>
              <a:gd name="connsiteY3" fmla="*/ 5168 h 3135664"/>
              <a:gd name="connsiteX4" fmla="*/ 232550 w 13453462"/>
              <a:gd name="connsiteY4" fmla="*/ 92972 h 3135664"/>
              <a:gd name="connsiteX5" fmla="*/ 6719887 w 13453462"/>
              <a:gd name="connsiteY5" fmla="*/ 1015092 h 3135664"/>
              <a:gd name="connsiteX6" fmla="*/ 13207224 w 13453462"/>
              <a:gd name="connsiteY6" fmla="*/ 92972 h 313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3462" h="3135664">
                <a:moveTo>
                  <a:pt x="13453462" y="0"/>
                </a:moveTo>
                <a:lnTo>
                  <a:pt x="13453462" y="3135664"/>
                </a:lnTo>
                <a:lnTo>
                  <a:pt x="0" y="3135664"/>
                </a:lnTo>
                <a:lnTo>
                  <a:pt x="0" y="5168"/>
                </a:lnTo>
                <a:lnTo>
                  <a:pt x="232550" y="92972"/>
                </a:lnTo>
                <a:cubicBezTo>
                  <a:pt x="1892805" y="662705"/>
                  <a:pt x="4186425" y="1015092"/>
                  <a:pt x="6719887" y="1015092"/>
                </a:cubicBezTo>
                <a:cubicBezTo>
                  <a:pt x="9253349" y="1015092"/>
                  <a:pt x="11546969" y="662705"/>
                  <a:pt x="13207224" y="9297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4000"/>
                </a:schemeClr>
              </a:gs>
              <a:gs pos="17000">
                <a:schemeClr val="accent1">
                  <a:alpha val="9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B14318-8051-484A-B12B-9966291033F8}"/>
              </a:ext>
            </a:extLst>
          </p:cNvPr>
          <p:cNvSpPr txBox="1">
            <a:spLocks/>
          </p:cNvSpPr>
          <p:nvPr userDrawn="1"/>
        </p:nvSpPr>
        <p:spPr>
          <a:xfrm>
            <a:off x="12820699" y="7239027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687A92-B04A-47B4-BD7F-D27BA4683F00}"/>
              </a:ext>
            </a:extLst>
          </p:cNvPr>
          <p:cNvSpPr txBox="1">
            <a:spLocks/>
          </p:cNvSpPr>
          <p:nvPr userDrawn="1"/>
        </p:nvSpPr>
        <p:spPr>
          <a:xfrm>
            <a:off x="10626090" y="7239027"/>
            <a:ext cx="2133746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 Beyond. Move forward together.</a:t>
            </a:r>
            <a:endParaRPr lang="en-GB" sz="1000" b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51C518-F1B9-44B4-99A4-4E49E79528DA}"/>
              </a:ext>
            </a:extLst>
          </p:cNvPr>
          <p:cNvSpPr/>
          <p:nvPr userDrawn="1"/>
        </p:nvSpPr>
        <p:spPr>
          <a:xfrm>
            <a:off x="881796" y="3998651"/>
            <a:ext cx="1453662" cy="14536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DA2A9A-C16A-44FC-828A-9D39B02EF294}"/>
              </a:ext>
            </a:extLst>
          </p:cNvPr>
          <p:cNvSpPr/>
          <p:nvPr userDrawn="1"/>
        </p:nvSpPr>
        <p:spPr>
          <a:xfrm>
            <a:off x="3377846" y="4526186"/>
            <a:ext cx="1453662" cy="14536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545E2A-72E3-4D2A-8EC4-84F1EBE4E636}"/>
              </a:ext>
            </a:extLst>
          </p:cNvPr>
          <p:cNvSpPr/>
          <p:nvPr userDrawn="1"/>
        </p:nvSpPr>
        <p:spPr>
          <a:xfrm>
            <a:off x="5873896" y="4748923"/>
            <a:ext cx="1453662" cy="14536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FCCF45-74B8-405F-AF31-6C50111B8C54}"/>
              </a:ext>
            </a:extLst>
          </p:cNvPr>
          <p:cNvSpPr/>
          <p:nvPr userDrawn="1"/>
        </p:nvSpPr>
        <p:spPr>
          <a:xfrm>
            <a:off x="8369946" y="4526186"/>
            <a:ext cx="1453662" cy="14536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0AED98-C4A2-4E88-B287-CF90CFE995BC}"/>
              </a:ext>
            </a:extLst>
          </p:cNvPr>
          <p:cNvSpPr/>
          <p:nvPr userDrawn="1"/>
        </p:nvSpPr>
        <p:spPr>
          <a:xfrm>
            <a:off x="10865996" y="3998651"/>
            <a:ext cx="1453662" cy="14536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A71848-3587-4580-99E1-B682ED9D7A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5427" y="4146267"/>
            <a:ext cx="1166400" cy="1166400"/>
          </a:xfrm>
          <a:prstGeom prst="ellipse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8493078-2185-483F-AA75-31F7D8E86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1477" y="4688436"/>
            <a:ext cx="1166400" cy="1166400"/>
          </a:xfrm>
          <a:prstGeom prst="ellipse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178604D-6F3C-4BB0-8B4D-908A243F11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0685" y="4902282"/>
            <a:ext cx="1166400" cy="1166400"/>
          </a:xfrm>
          <a:prstGeom prst="ellipse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9C8249C-C445-4922-B15A-2F8AEBB8A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3577" y="4688436"/>
            <a:ext cx="1166400" cy="1166400"/>
          </a:xfrm>
          <a:prstGeom prst="ellipse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F00425D-57A8-4CEB-8E79-07FD93DFD1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9627" y="4162957"/>
            <a:ext cx="1166400" cy="1166400"/>
          </a:xfrm>
          <a:prstGeom prst="ellipse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717233F-5CC2-4A34-A5FF-11690F9E28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8" y="5668404"/>
            <a:ext cx="1906588" cy="54768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600" b="1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l-GR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7706C9D-6369-4138-964E-84AAF2376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86922" y="6279928"/>
            <a:ext cx="1906588" cy="54768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600" b="1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l-GR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0474CAD-77C0-4C0F-AEA1-77119D5ABD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25137" y="6476393"/>
            <a:ext cx="1906588" cy="54768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600" b="1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l-GR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55795FD-58C8-4209-B148-716F7E118E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72363" y="6279928"/>
            <a:ext cx="1906588" cy="54768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600" b="1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l-GR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CBE4BF1-56D6-4EE5-8394-CC09A281AE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80138" y="5691661"/>
            <a:ext cx="1906588" cy="547687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600" b="1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72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nt Thornton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817B7E-852F-4C91-A6C6-DF3089AB4BFE}"/>
              </a:ext>
            </a:extLst>
          </p:cNvPr>
          <p:cNvSpPr/>
          <p:nvPr userDrawn="1"/>
        </p:nvSpPr>
        <p:spPr>
          <a:xfrm>
            <a:off x="0" y="45"/>
            <a:ext cx="1197272" cy="1657305"/>
          </a:xfrm>
          <a:custGeom>
            <a:avLst/>
            <a:gdLst>
              <a:gd name="connsiteX0" fmla="*/ 944555 w 1007980"/>
              <a:gd name="connsiteY0" fmla="*/ 592269 h 1395281"/>
              <a:gd name="connsiteX1" fmla="*/ 940047 w 1007980"/>
              <a:gd name="connsiteY1" fmla="*/ 610693 h 1395281"/>
              <a:gd name="connsiteX2" fmla="*/ 937891 w 1007980"/>
              <a:gd name="connsiteY2" fmla="*/ 619905 h 1395281"/>
              <a:gd name="connsiteX3" fmla="*/ 931423 w 1007980"/>
              <a:gd name="connsiteY3" fmla="*/ 641269 h 1395281"/>
              <a:gd name="connsiteX4" fmla="*/ 928287 w 1007980"/>
              <a:gd name="connsiteY4" fmla="*/ 651069 h 1395281"/>
              <a:gd name="connsiteX5" fmla="*/ 920643 w 1007980"/>
              <a:gd name="connsiteY5" fmla="*/ 671845 h 1395281"/>
              <a:gd name="connsiteX6" fmla="*/ 916723 w 1007980"/>
              <a:gd name="connsiteY6" fmla="*/ 682233 h 1395281"/>
              <a:gd name="connsiteX7" fmla="*/ 907707 w 1007980"/>
              <a:gd name="connsiteY7" fmla="*/ 702225 h 1395281"/>
              <a:gd name="connsiteX8" fmla="*/ 902807 w 1007980"/>
              <a:gd name="connsiteY8" fmla="*/ 712809 h 1395281"/>
              <a:gd name="connsiteX9" fmla="*/ 892419 w 1007980"/>
              <a:gd name="connsiteY9" fmla="*/ 732605 h 1395281"/>
              <a:gd name="connsiteX10" fmla="*/ 886931 w 1007980"/>
              <a:gd name="connsiteY10" fmla="*/ 743189 h 1395281"/>
              <a:gd name="connsiteX11" fmla="*/ 874779 w 1007980"/>
              <a:gd name="connsiteY11" fmla="*/ 763377 h 1395281"/>
              <a:gd name="connsiteX12" fmla="*/ 869095 w 1007980"/>
              <a:gd name="connsiteY12" fmla="*/ 772785 h 1395281"/>
              <a:gd name="connsiteX13" fmla="*/ 853807 w 1007980"/>
              <a:gd name="connsiteY13" fmla="*/ 794933 h 1395281"/>
              <a:gd name="connsiteX14" fmla="*/ 849103 w 1007980"/>
              <a:gd name="connsiteY14" fmla="*/ 801597 h 1395281"/>
              <a:gd name="connsiteX15" fmla="*/ 827151 w 1007980"/>
              <a:gd name="connsiteY15" fmla="*/ 829429 h 1395281"/>
              <a:gd name="connsiteX16" fmla="*/ 826759 w 1007980"/>
              <a:gd name="connsiteY16" fmla="*/ 829821 h 1395281"/>
              <a:gd name="connsiteX17" fmla="*/ 804023 w 1007980"/>
              <a:gd name="connsiteY17" fmla="*/ 855105 h 1395281"/>
              <a:gd name="connsiteX18" fmla="*/ 796967 w 1007980"/>
              <a:gd name="connsiteY18" fmla="*/ 862357 h 1395281"/>
              <a:gd name="connsiteX19" fmla="*/ 778739 w 1007980"/>
              <a:gd name="connsiteY19" fmla="*/ 879997 h 1395281"/>
              <a:gd name="connsiteX20" fmla="*/ 771879 w 1007980"/>
              <a:gd name="connsiteY20" fmla="*/ 886269 h 1395281"/>
              <a:gd name="connsiteX21" fmla="*/ 746594 w 1007980"/>
              <a:gd name="connsiteY21" fmla="*/ 907437 h 1395281"/>
              <a:gd name="connsiteX22" fmla="*/ 742674 w 1007980"/>
              <a:gd name="connsiteY22" fmla="*/ 910377 h 1395281"/>
              <a:gd name="connsiteX23" fmla="*/ 719938 w 1007980"/>
              <a:gd name="connsiteY23" fmla="*/ 926645 h 1395281"/>
              <a:gd name="connsiteX24" fmla="*/ 711510 w 1007980"/>
              <a:gd name="connsiteY24" fmla="*/ 932133 h 1395281"/>
              <a:gd name="connsiteX25" fmla="*/ 690538 w 1007980"/>
              <a:gd name="connsiteY25" fmla="*/ 945069 h 1395281"/>
              <a:gd name="connsiteX26" fmla="*/ 683482 w 1007980"/>
              <a:gd name="connsiteY26" fmla="*/ 949185 h 1395281"/>
              <a:gd name="connsiteX27" fmla="*/ 655454 w 1007980"/>
              <a:gd name="connsiteY27" fmla="*/ 963689 h 1395281"/>
              <a:gd name="connsiteX28" fmla="*/ 648594 w 1007980"/>
              <a:gd name="connsiteY28" fmla="*/ 966825 h 1395281"/>
              <a:gd name="connsiteX29" fmla="*/ 626054 w 1007980"/>
              <a:gd name="connsiteY29" fmla="*/ 976429 h 1395281"/>
              <a:gd name="connsiteX30" fmla="*/ 616450 w 1007980"/>
              <a:gd name="connsiteY30" fmla="*/ 980153 h 1395281"/>
              <a:gd name="connsiteX31" fmla="*/ 593126 w 1007980"/>
              <a:gd name="connsiteY31" fmla="*/ 987993 h 1395281"/>
              <a:gd name="connsiteX32" fmla="*/ 586266 w 1007980"/>
              <a:gd name="connsiteY32" fmla="*/ 990149 h 1395281"/>
              <a:gd name="connsiteX33" fmla="*/ 556474 w 1007980"/>
              <a:gd name="connsiteY33" fmla="*/ 997793 h 1395281"/>
              <a:gd name="connsiteX34" fmla="*/ 547458 w 1007980"/>
              <a:gd name="connsiteY34" fmla="*/ 999557 h 1395281"/>
              <a:gd name="connsiteX35" fmla="*/ 524918 w 1007980"/>
              <a:gd name="connsiteY35" fmla="*/ 1003477 h 1395281"/>
              <a:gd name="connsiteX36" fmla="*/ 514530 w 1007980"/>
              <a:gd name="connsiteY36" fmla="*/ 1004849 h 1395281"/>
              <a:gd name="connsiteX37" fmla="*/ 487678 w 1007980"/>
              <a:gd name="connsiteY37" fmla="*/ 1007397 h 1395281"/>
              <a:gd name="connsiteX38" fmla="*/ 482778 w 1007980"/>
              <a:gd name="connsiteY38" fmla="*/ 1007789 h 1395281"/>
              <a:gd name="connsiteX39" fmla="*/ 456122 w 1007980"/>
              <a:gd name="connsiteY39" fmla="*/ 1008573 h 1395281"/>
              <a:gd name="connsiteX40" fmla="*/ 452398 w 1007980"/>
              <a:gd name="connsiteY40" fmla="*/ 1008377 h 1395281"/>
              <a:gd name="connsiteX41" fmla="*/ 429661 w 1007980"/>
              <a:gd name="connsiteY41" fmla="*/ 1007397 h 1395281"/>
              <a:gd name="connsiteX42" fmla="*/ 415157 w 1007980"/>
              <a:gd name="connsiteY42" fmla="*/ 1006613 h 1395281"/>
              <a:gd name="connsiteX43" fmla="*/ 391049 w 1007980"/>
              <a:gd name="connsiteY43" fmla="*/ 1003673 h 1395281"/>
              <a:gd name="connsiteX44" fmla="*/ 377525 w 1007980"/>
              <a:gd name="connsiteY44" fmla="*/ 1001909 h 1395281"/>
              <a:gd name="connsiteX45" fmla="*/ 350869 w 1007980"/>
              <a:gd name="connsiteY45" fmla="*/ 996617 h 1395281"/>
              <a:gd name="connsiteX46" fmla="*/ 339697 w 1007980"/>
              <a:gd name="connsiteY46" fmla="*/ 994265 h 1395281"/>
              <a:gd name="connsiteX47" fmla="*/ 301869 w 1007980"/>
              <a:gd name="connsiteY47" fmla="*/ 983681 h 1395281"/>
              <a:gd name="connsiteX48" fmla="*/ 284621 w 1007980"/>
              <a:gd name="connsiteY48" fmla="*/ 977801 h 1395281"/>
              <a:gd name="connsiteX49" fmla="*/ 284817 w 1007980"/>
              <a:gd name="connsiteY49" fmla="*/ 977409 h 1395281"/>
              <a:gd name="connsiteX50" fmla="*/ 59808 w 1007980"/>
              <a:gd name="connsiteY50" fmla="*/ 782977 h 1395281"/>
              <a:gd name="connsiteX51" fmla="*/ 59416 w 1007980"/>
              <a:gd name="connsiteY51" fmla="*/ 786309 h 1395281"/>
              <a:gd name="connsiteX52" fmla="*/ 55888 w 1007980"/>
              <a:gd name="connsiteY52" fmla="*/ 819237 h 1395281"/>
              <a:gd name="connsiteX53" fmla="*/ 55692 w 1007980"/>
              <a:gd name="connsiteY53" fmla="*/ 823549 h 1395281"/>
              <a:gd name="connsiteX54" fmla="*/ 55104 w 1007980"/>
              <a:gd name="connsiteY54" fmla="*/ 855301 h 1395281"/>
              <a:gd name="connsiteX55" fmla="*/ 55104 w 1007980"/>
              <a:gd name="connsiteY55" fmla="*/ 857065 h 1395281"/>
              <a:gd name="connsiteX56" fmla="*/ 57260 w 1007980"/>
              <a:gd name="connsiteY56" fmla="*/ 887837 h 1395281"/>
              <a:gd name="connsiteX57" fmla="*/ 57652 w 1007980"/>
              <a:gd name="connsiteY57" fmla="*/ 892541 h 1395281"/>
              <a:gd name="connsiteX58" fmla="*/ 61964 w 1007980"/>
              <a:gd name="connsiteY58" fmla="*/ 920569 h 1395281"/>
              <a:gd name="connsiteX59" fmla="*/ 62944 w 1007980"/>
              <a:gd name="connsiteY59" fmla="*/ 925861 h 1395281"/>
              <a:gd name="connsiteX60" fmla="*/ 69216 w 1007980"/>
              <a:gd name="connsiteY60" fmla="*/ 952125 h 1395281"/>
              <a:gd name="connsiteX61" fmla="*/ 70588 w 1007980"/>
              <a:gd name="connsiteY61" fmla="*/ 956633 h 1395281"/>
              <a:gd name="connsiteX62" fmla="*/ 79016 w 1007980"/>
              <a:gd name="connsiteY62" fmla="*/ 982113 h 1395281"/>
              <a:gd name="connsiteX63" fmla="*/ 79996 w 1007980"/>
              <a:gd name="connsiteY63" fmla="*/ 984661 h 1395281"/>
              <a:gd name="connsiteX64" fmla="*/ 89797 w 1007980"/>
              <a:gd name="connsiteY64" fmla="*/ 1008769 h 1395281"/>
              <a:gd name="connsiteX65" fmla="*/ 90581 w 1007980"/>
              <a:gd name="connsiteY65" fmla="*/ 1010729 h 1395281"/>
              <a:gd name="connsiteX66" fmla="*/ 101949 w 1007980"/>
              <a:gd name="connsiteY66" fmla="*/ 1033465 h 1395281"/>
              <a:gd name="connsiteX67" fmla="*/ 103713 w 1007980"/>
              <a:gd name="connsiteY67" fmla="*/ 1036797 h 1395281"/>
              <a:gd name="connsiteX68" fmla="*/ 115669 w 1007980"/>
              <a:gd name="connsiteY68" fmla="*/ 1057377 h 1395281"/>
              <a:gd name="connsiteX69" fmla="*/ 117825 w 1007980"/>
              <a:gd name="connsiteY69" fmla="*/ 1060709 h 1395281"/>
              <a:gd name="connsiteX70" fmla="*/ 130369 w 1007980"/>
              <a:gd name="connsiteY70" fmla="*/ 1079721 h 1395281"/>
              <a:gd name="connsiteX71" fmla="*/ 132133 w 1007980"/>
              <a:gd name="connsiteY71" fmla="*/ 1082269 h 1395281"/>
              <a:gd name="connsiteX72" fmla="*/ 145657 w 1007980"/>
              <a:gd name="connsiteY72" fmla="*/ 1100497 h 1395281"/>
              <a:gd name="connsiteX73" fmla="*/ 145853 w 1007980"/>
              <a:gd name="connsiteY73" fmla="*/ 1100693 h 1395281"/>
              <a:gd name="connsiteX74" fmla="*/ 159965 w 1007980"/>
              <a:gd name="connsiteY74" fmla="*/ 1117745 h 1395281"/>
              <a:gd name="connsiteX75" fmla="*/ 160945 w 1007980"/>
              <a:gd name="connsiteY75" fmla="*/ 1118921 h 1395281"/>
              <a:gd name="connsiteX76" fmla="*/ 174469 w 1007980"/>
              <a:gd name="connsiteY76" fmla="*/ 1133817 h 1395281"/>
              <a:gd name="connsiteX77" fmla="*/ 176037 w 1007980"/>
              <a:gd name="connsiteY77" fmla="*/ 1135385 h 1395281"/>
              <a:gd name="connsiteX78" fmla="*/ 188973 w 1007980"/>
              <a:gd name="connsiteY78" fmla="*/ 1148321 h 1395281"/>
              <a:gd name="connsiteX79" fmla="*/ 190345 w 1007980"/>
              <a:gd name="connsiteY79" fmla="*/ 1149497 h 1395281"/>
              <a:gd name="connsiteX80" fmla="*/ 202693 w 1007980"/>
              <a:gd name="connsiteY80" fmla="*/ 1161061 h 1395281"/>
              <a:gd name="connsiteX81" fmla="*/ 202889 w 1007980"/>
              <a:gd name="connsiteY81" fmla="*/ 1161257 h 1395281"/>
              <a:gd name="connsiteX82" fmla="*/ 214845 w 1007980"/>
              <a:gd name="connsiteY82" fmla="*/ 1171645 h 1395281"/>
              <a:gd name="connsiteX83" fmla="*/ 626838 w 1007980"/>
              <a:gd name="connsiteY83" fmla="*/ 1257689 h 1395281"/>
              <a:gd name="connsiteX84" fmla="*/ 631346 w 1007980"/>
              <a:gd name="connsiteY84" fmla="*/ 1255141 h 1395281"/>
              <a:gd name="connsiteX85" fmla="*/ 639578 w 1007980"/>
              <a:gd name="connsiteY85" fmla="*/ 1250437 h 1395281"/>
              <a:gd name="connsiteX86" fmla="*/ 944555 w 1007980"/>
              <a:gd name="connsiteY86" fmla="*/ 592269 h 1395281"/>
              <a:gd name="connsiteX87" fmla="*/ 315981 w 1007980"/>
              <a:gd name="connsiteY87" fmla="*/ 470357 h 1395281"/>
              <a:gd name="connsiteX88" fmla="*/ 287953 w 1007980"/>
              <a:gd name="connsiteY88" fmla="*/ 476237 h 1395281"/>
              <a:gd name="connsiteX89" fmla="*/ 82936 w 1007980"/>
              <a:gd name="connsiteY89" fmla="*/ 692033 h 1395281"/>
              <a:gd name="connsiteX90" fmla="*/ 89013 w 1007980"/>
              <a:gd name="connsiteY90" fmla="*/ 720061 h 1395281"/>
              <a:gd name="connsiteX91" fmla="*/ 304809 w 1007980"/>
              <a:gd name="connsiteY91" fmla="*/ 925077 h 1395281"/>
              <a:gd name="connsiteX92" fmla="*/ 332641 w 1007980"/>
              <a:gd name="connsiteY92" fmla="*/ 919197 h 1395281"/>
              <a:gd name="connsiteX93" fmla="*/ 537658 w 1007980"/>
              <a:gd name="connsiteY93" fmla="*/ 703401 h 1395281"/>
              <a:gd name="connsiteX94" fmla="*/ 531778 w 1007980"/>
              <a:gd name="connsiteY94" fmla="*/ 675373 h 1395281"/>
              <a:gd name="connsiteX95" fmla="*/ 315981 w 1007980"/>
              <a:gd name="connsiteY95" fmla="*/ 470357 h 1395281"/>
              <a:gd name="connsiteX96" fmla="*/ 299399 w 1007980"/>
              <a:gd name="connsiteY96" fmla="*/ 55361 h 1395281"/>
              <a:gd name="connsiteX97" fmla="*/ 203869 w 1007980"/>
              <a:gd name="connsiteY97" fmla="*/ 63657 h 1395281"/>
              <a:gd name="connsiteX98" fmla="*/ 224057 w 1007980"/>
              <a:gd name="connsiteY98" fmla="*/ 68557 h 1395281"/>
              <a:gd name="connsiteX99" fmla="*/ 231113 w 1007980"/>
              <a:gd name="connsiteY99" fmla="*/ 70321 h 1395281"/>
              <a:gd name="connsiteX100" fmla="*/ 254829 w 1007980"/>
              <a:gd name="connsiteY100" fmla="*/ 77573 h 1395281"/>
              <a:gd name="connsiteX101" fmla="*/ 262669 w 1007980"/>
              <a:gd name="connsiteY101" fmla="*/ 79337 h 1395281"/>
              <a:gd name="connsiteX102" fmla="*/ 285797 w 1007980"/>
              <a:gd name="connsiteY102" fmla="*/ 87961 h 1395281"/>
              <a:gd name="connsiteX103" fmla="*/ 293833 w 1007980"/>
              <a:gd name="connsiteY103" fmla="*/ 90901 h 1395281"/>
              <a:gd name="connsiteX104" fmla="*/ 316569 w 1007980"/>
              <a:gd name="connsiteY104" fmla="*/ 101093 h 1395281"/>
              <a:gd name="connsiteX105" fmla="*/ 324605 w 1007980"/>
              <a:gd name="connsiteY105" fmla="*/ 104817 h 1395281"/>
              <a:gd name="connsiteX106" fmla="*/ 347145 w 1007980"/>
              <a:gd name="connsiteY106" fmla="*/ 116577 h 1395281"/>
              <a:gd name="connsiteX107" fmla="*/ 354789 w 1007980"/>
              <a:gd name="connsiteY107" fmla="*/ 120693 h 1395281"/>
              <a:gd name="connsiteX108" fmla="*/ 377721 w 1007980"/>
              <a:gd name="connsiteY108" fmla="*/ 134609 h 1395281"/>
              <a:gd name="connsiteX109" fmla="*/ 384385 w 1007980"/>
              <a:gd name="connsiteY109" fmla="*/ 138725 h 1395281"/>
              <a:gd name="connsiteX110" fmla="*/ 410453 w 1007980"/>
              <a:gd name="connsiteY110" fmla="*/ 156757 h 1395281"/>
              <a:gd name="connsiteX111" fmla="*/ 413197 w 1007980"/>
              <a:gd name="connsiteY111" fmla="*/ 158717 h 1395281"/>
              <a:gd name="connsiteX112" fmla="*/ 441226 w 1007980"/>
              <a:gd name="connsiteY112" fmla="*/ 180669 h 1395281"/>
              <a:gd name="connsiteX113" fmla="*/ 613706 w 1007980"/>
              <a:gd name="connsiteY113" fmla="*/ 632449 h 1395281"/>
              <a:gd name="connsiteX114" fmla="*/ 609590 w 1007980"/>
              <a:gd name="connsiteY114" fmla="*/ 653029 h 1395281"/>
              <a:gd name="connsiteX115" fmla="*/ 606258 w 1007980"/>
              <a:gd name="connsiteY115" fmla="*/ 669101 h 1395281"/>
              <a:gd name="connsiteX116" fmla="*/ 596066 w 1007980"/>
              <a:gd name="connsiteY116" fmla="*/ 705753 h 1395281"/>
              <a:gd name="connsiteX117" fmla="*/ 590186 w 1007980"/>
              <a:gd name="connsiteY117" fmla="*/ 722805 h 1395281"/>
              <a:gd name="connsiteX118" fmla="*/ 589794 w 1007980"/>
              <a:gd name="connsiteY118" fmla="*/ 722609 h 1395281"/>
              <a:gd name="connsiteX119" fmla="*/ 395361 w 1007980"/>
              <a:gd name="connsiteY119" fmla="*/ 947617 h 1395281"/>
              <a:gd name="connsiteX120" fmla="*/ 397909 w 1007980"/>
              <a:gd name="connsiteY120" fmla="*/ 948009 h 1395281"/>
              <a:gd name="connsiteX121" fmla="*/ 432210 w 1007980"/>
              <a:gd name="connsiteY121" fmla="*/ 951537 h 1395281"/>
              <a:gd name="connsiteX122" fmla="*/ 434366 w 1007980"/>
              <a:gd name="connsiteY122" fmla="*/ 951733 h 1395281"/>
              <a:gd name="connsiteX123" fmla="*/ 501986 w 1007980"/>
              <a:gd name="connsiteY123" fmla="*/ 950165 h 1395281"/>
              <a:gd name="connsiteX124" fmla="*/ 503750 w 1007980"/>
              <a:gd name="connsiteY124" fmla="*/ 949969 h 1395281"/>
              <a:gd name="connsiteX125" fmla="*/ 534326 w 1007980"/>
              <a:gd name="connsiteY125" fmla="*/ 945265 h 1395281"/>
              <a:gd name="connsiteX126" fmla="*/ 536874 w 1007980"/>
              <a:gd name="connsiteY126" fmla="*/ 944873 h 1395281"/>
              <a:gd name="connsiteX127" fmla="*/ 565882 w 1007980"/>
              <a:gd name="connsiteY127" fmla="*/ 937817 h 1395281"/>
              <a:gd name="connsiteX128" fmla="*/ 567450 w 1007980"/>
              <a:gd name="connsiteY128" fmla="*/ 937425 h 1395281"/>
              <a:gd name="connsiteX129" fmla="*/ 647418 w 1007980"/>
              <a:gd name="connsiteY129" fmla="*/ 904693 h 1395281"/>
              <a:gd name="connsiteX130" fmla="*/ 648398 w 1007980"/>
              <a:gd name="connsiteY130" fmla="*/ 904301 h 1395281"/>
              <a:gd name="connsiteX131" fmla="*/ 670938 w 1007980"/>
              <a:gd name="connsiteY131" fmla="*/ 891169 h 1395281"/>
              <a:gd name="connsiteX132" fmla="*/ 672310 w 1007980"/>
              <a:gd name="connsiteY132" fmla="*/ 890385 h 1395281"/>
              <a:gd name="connsiteX133" fmla="*/ 693086 w 1007980"/>
              <a:gd name="connsiteY133" fmla="*/ 876665 h 1395281"/>
              <a:gd name="connsiteX134" fmla="*/ 693674 w 1007980"/>
              <a:gd name="connsiteY134" fmla="*/ 876273 h 1395281"/>
              <a:gd name="connsiteX135" fmla="*/ 731110 w 1007980"/>
              <a:gd name="connsiteY135" fmla="*/ 847069 h 1395281"/>
              <a:gd name="connsiteX136" fmla="*/ 731306 w 1007980"/>
              <a:gd name="connsiteY136" fmla="*/ 846873 h 1395281"/>
              <a:gd name="connsiteX137" fmla="*/ 746594 w 1007980"/>
              <a:gd name="connsiteY137" fmla="*/ 832957 h 1395281"/>
              <a:gd name="connsiteX138" fmla="*/ 747966 w 1007980"/>
              <a:gd name="connsiteY138" fmla="*/ 831585 h 1395281"/>
              <a:gd name="connsiteX139" fmla="*/ 760902 w 1007980"/>
              <a:gd name="connsiteY139" fmla="*/ 818845 h 1395281"/>
              <a:gd name="connsiteX140" fmla="*/ 762470 w 1007980"/>
              <a:gd name="connsiteY140" fmla="*/ 817277 h 1395281"/>
              <a:gd name="connsiteX141" fmla="*/ 773643 w 1007980"/>
              <a:gd name="connsiteY141" fmla="*/ 805321 h 1395281"/>
              <a:gd name="connsiteX142" fmla="*/ 774819 w 1007980"/>
              <a:gd name="connsiteY142" fmla="*/ 804145 h 1395281"/>
              <a:gd name="connsiteX143" fmla="*/ 784423 w 1007980"/>
              <a:gd name="connsiteY143" fmla="*/ 792973 h 1395281"/>
              <a:gd name="connsiteX144" fmla="*/ 784423 w 1007980"/>
              <a:gd name="connsiteY144" fmla="*/ 792777 h 1395281"/>
              <a:gd name="connsiteX145" fmla="*/ 798927 w 1007980"/>
              <a:gd name="connsiteY145" fmla="*/ 774157 h 1395281"/>
              <a:gd name="connsiteX146" fmla="*/ 803631 w 1007980"/>
              <a:gd name="connsiteY146" fmla="*/ 768081 h 1395281"/>
              <a:gd name="connsiteX147" fmla="*/ 870271 w 1007980"/>
              <a:gd name="connsiteY147" fmla="*/ 380785 h 1395281"/>
              <a:gd name="connsiteX148" fmla="*/ 868311 w 1007980"/>
              <a:gd name="connsiteY148" fmla="*/ 377453 h 1395281"/>
              <a:gd name="connsiteX149" fmla="*/ 863019 w 1007980"/>
              <a:gd name="connsiteY149" fmla="*/ 368241 h 1395281"/>
              <a:gd name="connsiteX150" fmla="*/ 299399 w 1007980"/>
              <a:gd name="connsiteY150" fmla="*/ 55361 h 1395281"/>
              <a:gd name="connsiteX151" fmla="*/ 358723 w 1007980"/>
              <a:gd name="connsiteY151" fmla="*/ 1885 h 1395281"/>
              <a:gd name="connsiteX152" fmla="*/ 910647 w 1007980"/>
              <a:gd name="connsiteY152" fmla="*/ 340017 h 1395281"/>
              <a:gd name="connsiteX153" fmla="*/ 916919 w 1007980"/>
              <a:gd name="connsiteY153" fmla="*/ 350993 h 1395281"/>
              <a:gd name="connsiteX154" fmla="*/ 918879 w 1007980"/>
              <a:gd name="connsiteY154" fmla="*/ 354325 h 1395281"/>
              <a:gd name="connsiteX155" fmla="*/ 668194 w 1007980"/>
              <a:gd name="connsiteY155" fmla="*/ 1298065 h 1395281"/>
              <a:gd name="connsiteX156" fmla="*/ 658394 w 1007980"/>
              <a:gd name="connsiteY156" fmla="*/ 1303553 h 1395281"/>
              <a:gd name="connsiteX157" fmla="*/ 653690 w 1007980"/>
              <a:gd name="connsiteY157" fmla="*/ 1306101 h 1395281"/>
              <a:gd name="connsiteX158" fmla="*/ 313433 w 1007980"/>
              <a:gd name="connsiteY158" fmla="*/ 1395281 h 1395281"/>
              <a:gd name="connsiteX159" fmla="*/ 51382 w 1007980"/>
              <a:gd name="connsiteY159" fmla="*/ 1345162 h 1395281"/>
              <a:gd name="connsiteX160" fmla="*/ 0 w 1007980"/>
              <a:gd name="connsiteY160" fmla="*/ 1320944 h 1395281"/>
              <a:gd name="connsiteX161" fmla="*/ 0 w 1007980"/>
              <a:gd name="connsiteY161" fmla="*/ 1258045 h 1395281"/>
              <a:gd name="connsiteX162" fmla="*/ 43884 w 1007980"/>
              <a:gd name="connsiteY162" fmla="*/ 1281871 h 1395281"/>
              <a:gd name="connsiteX163" fmla="*/ 417509 w 1007980"/>
              <a:gd name="connsiteY163" fmla="*/ 1331777 h 1395281"/>
              <a:gd name="connsiteX164" fmla="*/ 382229 w 1007980"/>
              <a:gd name="connsiteY164" fmla="*/ 1322957 h 1395281"/>
              <a:gd name="connsiteX165" fmla="*/ 376349 w 1007980"/>
              <a:gd name="connsiteY165" fmla="*/ 1321193 h 1395281"/>
              <a:gd name="connsiteX166" fmla="*/ 344205 w 1007980"/>
              <a:gd name="connsiteY166" fmla="*/ 1310413 h 1395281"/>
              <a:gd name="connsiteX167" fmla="*/ 334601 w 1007980"/>
              <a:gd name="connsiteY167" fmla="*/ 1306689 h 1395281"/>
              <a:gd name="connsiteX168" fmla="*/ 300889 w 1007980"/>
              <a:gd name="connsiteY168" fmla="*/ 1291989 h 1395281"/>
              <a:gd name="connsiteX169" fmla="*/ 296969 w 1007980"/>
              <a:gd name="connsiteY169" fmla="*/ 1290225 h 1395281"/>
              <a:gd name="connsiteX170" fmla="*/ 260513 w 1007980"/>
              <a:gd name="connsiteY170" fmla="*/ 1270625 h 1395281"/>
              <a:gd name="connsiteX171" fmla="*/ 251301 w 1007980"/>
              <a:gd name="connsiteY171" fmla="*/ 1264941 h 1395281"/>
              <a:gd name="connsiteX172" fmla="*/ 224057 w 1007980"/>
              <a:gd name="connsiteY172" fmla="*/ 1247301 h 1395281"/>
              <a:gd name="connsiteX173" fmla="*/ 214257 w 1007980"/>
              <a:gd name="connsiteY173" fmla="*/ 1240441 h 1395281"/>
              <a:gd name="connsiteX174" fmla="*/ 180349 w 1007980"/>
              <a:gd name="connsiteY174" fmla="*/ 1214373 h 1395281"/>
              <a:gd name="connsiteX175" fmla="*/ 25508 w 1007980"/>
              <a:gd name="connsiteY175" fmla="*/ 689485 h 1395281"/>
              <a:gd name="connsiteX176" fmla="*/ 31388 w 1007980"/>
              <a:gd name="connsiteY176" fmla="*/ 672433 h 1395281"/>
              <a:gd name="connsiteX177" fmla="*/ 31780 w 1007980"/>
              <a:gd name="connsiteY177" fmla="*/ 672629 h 1395281"/>
              <a:gd name="connsiteX178" fmla="*/ 226213 w 1007980"/>
              <a:gd name="connsiteY178" fmla="*/ 447621 h 1395281"/>
              <a:gd name="connsiteX179" fmla="*/ 222489 w 1007980"/>
              <a:gd name="connsiteY179" fmla="*/ 447033 h 1395281"/>
              <a:gd name="connsiteX180" fmla="*/ 196617 w 1007980"/>
              <a:gd name="connsiteY180" fmla="*/ 444093 h 1395281"/>
              <a:gd name="connsiteX181" fmla="*/ 193285 w 1007980"/>
              <a:gd name="connsiteY181" fmla="*/ 443701 h 1395281"/>
              <a:gd name="connsiteX182" fmla="*/ 166041 w 1007980"/>
              <a:gd name="connsiteY182" fmla="*/ 442721 h 1395281"/>
              <a:gd name="connsiteX183" fmla="*/ 159769 w 1007980"/>
              <a:gd name="connsiteY183" fmla="*/ 442721 h 1395281"/>
              <a:gd name="connsiteX184" fmla="*/ 132133 w 1007980"/>
              <a:gd name="connsiteY184" fmla="*/ 443701 h 1395281"/>
              <a:gd name="connsiteX185" fmla="*/ 131153 w 1007980"/>
              <a:gd name="connsiteY185" fmla="*/ 443701 h 1395281"/>
              <a:gd name="connsiteX186" fmla="*/ 105085 w 1007980"/>
              <a:gd name="connsiteY186" fmla="*/ 446641 h 1395281"/>
              <a:gd name="connsiteX187" fmla="*/ 99793 w 1007980"/>
              <a:gd name="connsiteY187" fmla="*/ 447425 h 1395281"/>
              <a:gd name="connsiteX188" fmla="*/ 74900 w 1007980"/>
              <a:gd name="connsiteY188" fmla="*/ 452129 h 1395281"/>
              <a:gd name="connsiteX189" fmla="*/ 70784 w 1007980"/>
              <a:gd name="connsiteY189" fmla="*/ 453109 h 1395281"/>
              <a:gd name="connsiteX190" fmla="*/ 48832 w 1007980"/>
              <a:gd name="connsiteY190" fmla="*/ 458989 h 1395281"/>
              <a:gd name="connsiteX191" fmla="*/ 45500 w 1007980"/>
              <a:gd name="connsiteY191" fmla="*/ 459969 h 1395281"/>
              <a:gd name="connsiteX192" fmla="*/ 22960 w 1007980"/>
              <a:gd name="connsiteY192" fmla="*/ 467809 h 1395281"/>
              <a:gd name="connsiteX193" fmla="*/ 18452 w 1007980"/>
              <a:gd name="connsiteY193" fmla="*/ 469573 h 1395281"/>
              <a:gd name="connsiteX194" fmla="*/ 0 w 1007980"/>
              <a:gd name="connsiteY194" fmla="*/ 478070 h 1395281"/>
              <a:gd name="connsiteX195" fmla="*/ 0 w 1007980"/>
              <a:gd name="connsiteY195" fmla="*/ 419731 h 1395281"/>
              <a:gd name="connsiteX196" fmla="*/ 26195 w 1007980"/>
              <a:gd name="connsiteY196" fmla="*/ 409377 h 1395281"/>
              <a:gd name="connsiteX197" fmla="*/ 303437 w 1007980"/>
              <a:gd name="connsiteY197" fmla="*/ 408225 h 1395281"/>
              <a:gd name="connsiteX198" fmla="*/ 319117 w 1007980"/>
              <a:gd name="connsiteY198" fmla="*/ 412537 h 1395281"/>
              <a:gd name="connsiteX199" fmla="*/ 336169 w 1007980"/>
              <a:gd name="connsiteY199" fmla="*/ 418417 h 1395281"/>
              <a:gd name="connsiteX200" fmla="*/ 335973 w 1007980"/>
              <a:gd name="connsiteY200" fmla="*/ 418809 h 1395281"/>
              <a:gd name="connsiteX201" fmla="*/ 560982 w 1007980"/>
              <a:gd name="connsiteY201" fmla="*/ 613241 h 1395281"/>
              <a:gd name="connsiteX202" fmla="*/ 561374 w 1007980"/>
              <a:gd name="connsiteY202" fmla="*/ 610105 h 1395281"/>
              <a:gd name="connsiteX203" fmla="*/ 564902 w 1007980"/>
              <a:gd name="connsiteY203" fmla="*/ 576981 h 1395281"/>
              <a:gd name="connsiteX204" fmla="*/ 565098 w 1007980"/>
              <a:gd name="connsiteY204" fmla="*/ 572865 h 1395281"/>
              <a:gd name="connsiteX205" fmla="*/ 565686 w 1007980"/>
              <a:gd name="connsiteY205" fmla="*/ 540721 h 1395281"/>
              <a:gd name="connsiteX206" fmla="*/ 565686 w 1007980"/>
              <a:gd name="connsiteY206" fmla="*/ 539349 h 1395281"/>
              <a:gd name="connsiteX207" fmla="*/ 563530 w 1007980"/>
              <a:gd name="connsiteY207" fmla="*/ 508185 h 1395281"/>
              <a:gd name="connsiteX208" fmla="*/ 563138 w 1007980"/>
              <a:gd name="connsiteY208" fmla="*/ 503677 h 1395281"/>
              <a:gd name="connsiteX209" fmla="*/ 558826 w 1007980"/>
              <a:gd name="connsiteY209" fmla="*/ 475453 h 1395281"/>
              <a:gd name="connsiteX210" fmla="*/ 557846 w 1007980"/>
              <a:gd name="connsiteY210" fmla="*/ 470357 h 1395281"/>
              <a:gd name="connsiteX211" fmla="*/ 551378 w 1007980"/>
              <a:gd name="connsiteY211" fmla="*/ 443897 h 1395281"/>
              <a:gd name="connsiteX212" fmla="*/ 550006 w 1007980"/>
              <a:gd name="connsiteY212" fmla="*/ 439389 h 1395281"/>
              <a:gd name="connsiteX213" fmla="*/ 541578 w 1007980"/>
              <a:gd name="connsiteY213" fmla="*/ 413713 h 1395281"/>
              <a:gd name="connsiteX214" fmla="*/ 540794 w 1007980"/>
              <a:gd name="connsiteY214" fmla="*/ 411361 h 1395281"/>
              <a:gd name="connsiteX215" fmla="*/ 530798 w 1007980"/>
              <a:gd name="connsiteY215" fmla="*/ 387057 h 1395281"/>
              <a:gd name="connsiteX216" fmla="*/ 530014 w 1007980"/>
              <a:gd name="connsiteY216" fmla="*/ 385293 h 1395281"/>
              <a:gd name="connsiteX217" fmla="*/ 518646 w 1007980"/>
              <a:gd name="connsiteY217" fmla="*/ 362361 h 1395281"/>
              <a:gd name="connsiteX218" fmla="*/ 516882 w 1007980"/>
              <a:gd name="connsiteY218" fmla="*/ 359029 h 1395281"/>
              <a:gd name="connsiteX219" fmla="*/ 504926 w 1007980"/>
              <a:gd name="connsiteY219" fmla="*/ 338449 h 1395281"/>
              <a:gd name="connsiteX220" fmla="*/ 502966 w 1007980"/>
              <a:gd name="connsiteY220" fmla="*/ 335117 h 1395281"/>
              <a:gd name="connsiteX221" fmla="*/ 490226 w 1007980"/>
              <a:gd name="connsiteY221" fmla="*/ 315909 h 1395281"/>
              <a:gd name="connsiteX222" fmla="*/ 488658 w 1007980"/>
              <a:gd name="connsiteY222" fmla="*/ 313557 h 1395281"/>
              <a:gd name="connsiteX223" fmla="*/ 474938 w 1007980"/>
              <a:gd name="connsiteY223" fmla="*/ 295133 h 1395281"/>
              <a:gd name="connsiteX224" fmla="*/ 460630 w 1007980"/>
              <a:gd name="connsiteY224" fmla="*/ 277689 h 1395281"/>
              <a:gd name="connsiteX225" fmla="*/ 459846 w 1007980"/>
              <a:gd name="connsiteY225" fmla="*/ 276709 h 1395281"/>
              <a:gd name="connsiteX226" fmla="*/ 446126 w 1007980"/>
              <a:gd name="connsiteY226" fmla="*/ 261617 h 1395281"/>
              <a:gd name="connsiteX227" fmla="*/ 444754 w 1007980"/>
              <a:gd name="connsiteY227" fmla="*/ 260245 h 1395281"/>
              <a:gd name="connsiteX228" fmla="*/ 431817 w 1007980"/>
              <a:gd name="connsiteY228" fmla="*/ 247113 h 1395281"/>
              <a:gd name="connsiteX229" fmla="*/ 430642 w 1007980"/>
              <a:gd name="connsiteY229" fmla="*/ 245937 h 1395281"/>
              <a:gd name="connsiteX230" fmla="*/ 405945 w 1007980"/>
              <a:gd name="connsiteY230" fmla="*/ 223593 h 1395281"/>
              <a:gd name="connsiteX231" fmla="*/ 375369 w 1007980"/>
              <a:gd name="connsiteY231" fmla="*/ 200073 h 1395281"/>
              <a:gd name="connsiteX232" fmla="*/ 367137 w 1007980"/>
              <a:gd name="connsiteY232" fmla="*/ 194389 h 1395281"/>
              <a:gd name="connsiteX233" fmla="*/ 342049 w 1007980"/>
              <a:gd name="connsiteY233" fmla="*/ 178317 h 1395281"/>
              <a:gd name="connsiteX234" fmla="*/ 334209 w 1007980"/>
              <a:gd name="connsiteY234" fmla="*/ 173613 h 1395281"/>
              <a:gd name="connsiteX235" fmla="*/ 301281 w 1007980"/>
              <a:gd name="connsiteY235" fmla="*/ 155973 h 1395281"/>
              <a:gd name="connsiteX236" fmla="*/ 297949 w 1007980"/>
              <a:gd name="connsiteY236" fmla="*/ 154405 h 1395281"/>
              <a:gd name="connsiteX237" fmla="*/ 267569 w 1007980"/>
              <a:gd name="connsiteY237" fmla="*/ 141273 h 1395281"/>
              <a:gd name="connsiteX238" fmla="*/ 258357 w 1007980"/>
              <a:gd name="connsiteY238" fmla="*/ 137745 h 1395281"/>
              <a:gd name="connsiteX239" fmla="*/ 230917 w 1007980"/>
              <a:gd name="connsiteY239" fmla="*/ 128533 h 1395281"/>
              <a:gd name="connsiteX240" fmla="*/ 223861 w 1007980"/>
              <a:gd name="connsiteY240" fmla="*/ 126377 h 1395281"/>
              <a:gd name="connsiteX241" fmla="*/ 189953 w 1007980"/>
              <a:gd name="connsiteY241" fmla="*/ 118145 h 1395281"/>
              <a:gd name="connsiteX242" fmla="*/ 183877 w 1007980"/>
              <a:gd name="connsiteY242" fmla="*/ 117165 h 1395281"/>
              <a:gd name="connsiteX243" fmla="*/ 156241 w 1007980"/>
              <a:gd name="connsiteY243" fmla="*/ 113049 h 1395281"/>
              <a:gd name="connsiteX244" fmla="*/ 147225 w 1007980"/>
              <a:gd name="connsiteY244" fmla="*/ 112069 h 1395281"/>
              <a:gd name="connsiteX245" fmla="*/ 119393 w 1007980"/>
              <a:gd name="connsiteY245" fmla="*/ 110697 h 1395281"/>
              <a:gd name="connsiteX246" fmla="*/ 114493 w 1007980"/>
              <a:gd name="connsiteY246" fmla="*/ 110501 h 1395281"/>
              <a:gd name="connsiteX247" fmla="*/ 84112 w 1007980"/>
              <a:gd name="connsiteY247" fmla="*/ 112069 h 1395281"/>
              <a:gd name="connsiteX248" fmla="*/ 78036 w 1007980"/>
              <a:gd name="connsiteY248" fmla="*/ 112853 h 1395281"/>
              <a:gd name="connsiteX249" fmla="*/ 55104 w 1007980"/>
              <a:gd name="connsiteY249" fmla="*/ 116577 h 1395281"/>
              <a:gd name="connsiteX250" fmla="*/ 46676 w 1007980"/>
              <a:gd name="connsiteY250" fmla="*/ 118537 h 1395281"/>
              <a:gd name="connsiteX251" fmla="*/ 26292 w 1007980"/>
              <a:gd name="connsiteY251" fmla="*/ 124417 h 1395281"/>
              <a:gd name="connsiteX252" fmla="*/ 19040 w 1007980"/>
              <a:gd name="connsiteY252" fmla="*/ 126769 h 1395281"/>
              <a:gd name="connsiteX253" fmla="*/ 0 w 1007980"/>
              <a:gd name="connsiteY253" fmla="*/ 135117 h 1395281"/>
              <a:gd name="connsiteX254" fmla="*/ 0 w 1007980"/>
              <a:gd name="connsiteY254" fmla="*/ 74614 h 1395281"/>
              <a:gd name="connsiteX255" fmla="*/ 93642 w 1007980"/>
              <a:gd name="connsiteY255" fmla="*/ 33522 h 1395281"/>
              <a:gd name="connsiteX256" fmla="*/ 358723 w 1007980"/>
              <a:gd name="connsiteY256" fmla="*/ 1885 h 13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007980" h="1395281">
                <a:moveTo>
                  <a:pt x="944555" y="592269"/>
                </a:moveTo>
                <a:cubicBezTo>
                  <a:pt x="943183" y="598345"/>
                  <a:pt x="941615" y="604617"/>
                  <a:pt x="940047" y="610693"/>
                </a:cubicBezTo>
                <a:cubicBezTo>
                  <a:pt x="939263" y="613829"/>
                  <a:pt x="938675" y="616769"/>
                  <a:pt x="937891" y="619905"/>
                </a:cubicBezTo>
                <a:cubicBezTo>
                  <a:pt x="935931" y="626961"/>
                  <a:pt x="933775" y="634213"/>
                  <a:pt x="931423" y="641269"/>
                </a:cubicBezTo>
                <a:cubicBezTo>
                  <a:pt x="930247" y="644405"/>
                  <a:pt x="929463" y="647737"/>
                  <a:pt x="928287" y="651069"/>
                </a:cubicBezTo>
                <a:cubicBezTo>
                  <a:pt x="925935" y="658125"/>
                  <a:pt x="923387" y="664985"/>
                  <a:pt x="920643" y="671845"/>
                </a:cubicBezTo>
                <a:cubicBezTo>
                  <a:pt x="919271" y="675373"/>
                  <a:pt x="918095" y="678705"/>
                  <a:pt x="916723" y="682233"/>
                </a:cubicBezTo>
                <a:cubicBezTo>
                  <a:pt x="913979" y="688897"/>
                  <a:pt x="910843" y="695561"/>
                  <a:pt x="907707" y="702225"/>
                </a:cubicBezTo>
                <a:cubicBezTo>
                  <a:pt x="905943" y="705753"/>
                  <a:pt x="904571" y="709281"/>
                  <a:pt x="902807" y="712809"/>
                </a:cubicBezTo>
                <a:cubicBezTo>
                  <a:pt x="899475" y="719473"/>
                  <a:pt x="895947" y="726137"/>
                  <a:pt x="892419" y="732605"/>
                </a:cubicBezTo>
                <a:cubicBezTo>
                  <a:pt x="890655" y="736133"/>
                  <a:pt x="888891" y="739661"/>
                  <a:pt x="886931" y="743189"/>
                </a:cubicBezTo>
                <a:cubicBezTo>
                  <a:pt x="883207" y="750049"/>
                  <a:pt x="878895" y="756713"/>
                  <a:pt x="874779" y="763377"/>
                </a:cubicBezTo>
                <a:cubicBezTo>
                  <a:pt x="872819" y="766513"/>
                  <a:pt x="871055" y="769649"/>
                  <a:pt x="869095" y="772785"/>
                </a:cubicBezTo>
                <a:cubicBezTo>
                  <a:pt x="864195" y="780233"/>
                  <a:pt x="859099" y="787681"/>
                  <a:pt x="853807" y="794933"/>
                </a:cubicBezTo>
                <a:cubicBezTo>
                  <a:pt x="852239" y="797089"/>
                  <a:pt x="850671" y="799441"/>
                  <a:pt x="849103" y="801597"/>
                </a:cubicBezTo>
                <a:cubicBezTo>
                  <a:pt x="842047" y="811005"/>
                  <a:pt x="834795" y="820217"/>
                  <a:pt x="827151" y="829429"/>
                </a:cubicBezTo>
                <a:cubicBezTo>
                  <a:pt x="826955" y="829625"/>
                  <a:pt x="826955" y="829625"/>
                  <a:pt x="826759" y="829821"/>
                </a:cubicBezTo>
                <a:cubicBezTo>
                  <a:pt x="819311" y="838641"/>
                  <a:pt x="811667" y="847069"/>
                  <a:pt x="804023" y="855105"/>
                </a:cubicBezTo>
                <a:cubicBezTo>
                  <a:pt x="801671" y="857653"/>
                  <a:pt x="799319" y="860005"/>
                  <a:pt x="796967" y="862357"/>
                </a:cubicBezTo>
                <a:cubicBezTo>
                  <a:pt x="791087" y="868433"/>
                  <a:pt x="785011" y="874313"/>
                  <a:pt x="778739" y="879997"/>
                </a:cubicBezTo>
                <a:cubicBezTo>
                  <a:pt x="776387" y="881957"/>
                  <a:pt x="774231" y="884113"/>
                  <a:pt x="771879" y="886269"/>
                </a:cubicBezTo>
                <a:cubicBezTo>
                  <a:pt x="763646" y="893717"/>
                  <a:pt x="755218" y="900773"/>
                  <a:pt x="746594" y="907437"/>
                </a:cubicBezTo>
                <a:cubicBezTo>
                  <a:pt x="745222" y="908417"/>
                  <a:pt x="744046" y="909397"/>
                  <a:pt x="742674" y="910377"/>
                </a:cubicBezTo>
                <a:cubicBezTo>
                  <a:pt x="735226" y="916061"/>
                  <a:pt x="727582" y="921353"/>
                  <a:pt x="719938" y="926645"/>
                </a:cubicBezTo>
                <a:cubicBezTo>
                  <a:pt x="716998" y="928409"/>
                  <a:pt x="714254" y="930369"/>
                  <a:pt x="711510" y="932133"/>
                </a:cubicBezTo>
                <a:cubicBezTo>
                  <a:pt x="704650" y="936641"/>
                  <a:pt x="697594" y="940953"/>
                  <a:pt x="690538" y="945069"/>
                </a:cubicBezTo>
                <a:cubicBezTo>
                  <a:pt x="688186" y="946441"/>
                  <a:pt x="685834" y="947813"/>
                  <a:pt x="683482" y="949185"/>
                </a:cubicBezTo>
                <a:cubicBezTo>
                  <a:pt x="674270" y="954477"/>
                  <a:pt x="664862" y="959181"/>
                  <a:pt x="655454" y="963689"/>
                </a:cubicBezTo>
                <a:cubicBezTo>
                  <a:pt x="653298" y="964865"/>
                  <a:pt x="650946" y="965845"/>
                  <a:pt x="648594" y="966825"/>
                </a:cubicBezTo>
                <a:cubicBezTo>
                  <a:pt x="641146" y="970353"/>
                  <a:pt x="633698" y="973489"/>
                  <a:pt x="626054" y="976429"/>
                </a:cubicBezTo>
                <a:cubicBezTo>
                  <a:pt x="622918" y="977801"/>
                  <a:pt x="619586" y="978977"/>
                  <a:pt x="616450" y="980153"/>
                </a:cubicBezTo>
                <a:cubicBezTo>
                  <a:pt x="608806" y="982897"/>
                  <a:pt x="600966" y="985641"/>
                  <a:pt x="593126" y="987993"/>
                </a:cubicBezTo>
                <a:cubicBezTo>
                  <a:pt x="590774" y="988581"/>
                  <a:pt x="588618" y="989561"/>
                  <a:pt x="586266" y="990149"/>
                </a:cubicBezTo>
                <a:cubicBezTo>
                  <a:pt x="576466" y="993089"/>
                  <a:pt x="566470" y="995637"/>
                  <a:pt x="556474" y="997793"/>
                </a:cubicBezTo>
                <a:cubicBezTo>
                  <a:pt x="553534" y="998381"/>
                  <a:pt x="550398" y="998969"/>
                  <a:pt x="547458" y="999557"/>
                </a:cubicBezTo>
                <a:cubicBezTo>
                  <a:pt x="540010" y="1001125"/>
                  <a:pt x="532562" y="1002301"/>
                  <a:pt x="524918" y="1003477"/>
                </a:cubicBezTo>
                <a:cubicBezTo>
                  <a:pt x="521390" y="1003869"/>
                  <a:pt x="518058" y="1004457"/>
                  <a:pt x="514530" y="1004849"/>
                </a:cubicBezTo>
                <a:cubicBezTo>
                  <a:pt x="505514" y="1006025"/>
                  <a:pt x="496694" y="1006809"/>
                  <a:pt x="487678" y="1007397"/>
                </a:cubicBezTo>
                <a:cubicBezTo>
                  <a:pt x="485914" y="1007397"/>
                  <a:pt x="484346" y="1007789"/>
                  <a:pt x="482778" y="1007789"/>
                </a:cubicBezTo>
                <a:cubicBezTo>
                  <a:pt x="473958" y="1008377"/>
                  <a:pt x="465138" y="1008573"/>
                  <a:pt x="456122" y="1008573"/>
                </a:cubicBezTo>
                <a:cubicBezTo>
                  <a:pt x="454946" y="1008573"/>
                  <a:pt x="453574" y="1008377"/>
                  <a:pt x="452398" y="1008377"/>
                </a:cubicBezTo>
                <a:cubicBezTo>
                  <a:pt x="444950" y="1008181"/>
                  <a:pt x="437306" y="1007789"/>
                  <a:pt x="429661" y="1007397"/>
                </a:cubicBezTo>
                <a:cubicBezTo>
                  <a:pt x="424761" y="1007201"/>
                  <a:pt x="420057" y="1007005"/>
                  <a:pt x="415157" y="1006613"/>
                </a:cubicBezTo>
                <a:cubicBezTo>
                  <a:pt x="407121" y="1005829"/>
                  <a:pt x="399085" y="1004653"/>
                  <a:pt x="391049" y="1003673"/>
                </a:cubicBezTo>
                <a:cubicBezTo>
                  <a:pt x="386541" y="1003085"/>
                  <a:pt x="382033" y="1002693"/>
                  <a:pt x="377525" y="1001909"/>
                </a:cubicBezTo>
                <a:cubicBezTo>
                  <a:pt x="368705" y="1000537"/>
                  <a:pt x="359689" y="998577"/>
                  <a:pt x="350869" y="996617"/>
                </a:cubicBezTo>
                <a:cubicBezTo>
                  <a:pt x="347145" y="995637"/>
                  <a:pt x="343421" y="995245"/>
                  <a:pt x="339697" y="994265"/>
                </a:cubicBezTo>
                <a:cubicBezTo>
                  <a:pt x="327153" y="991129"/>
                  <a:pt x="314413" y="987601"/>
                  <a:pt x="301869" y="983681"/>
                </a:cubicBezTo>
                <a:cubicBezTo>
                  <a:pt x="295989" y="981917"/>
                  <a:pt x="290305" y="979957"/>
                  <a:pt x="284621" y="977801"/>
                </a:cubicBezTo>
                <a:lnTo>
                  <a:pt x="284817" y="977409"/>
                </a:lnTo>
                <a:cubicBezTo>
                  <a:pt x="193481" y="943697"/>
                  <a:pt x="116257" y="877253"/>
                  <a:pt x="59808" y="782977"/>
                </a:cubicBezTo>
                <a:cubicBezTo>
                  <a:pt x="59808" y="784153"/>
                  <a:pt x="59612" y="785133"/>
                  <a:pt x="59416" y="786309"/>
                </a:cubicBezTo>
                <a:cubicBezTo>
                  <a:pt x="57848" y="797481"/>
                  <a:pt x="56672" y="808457"/>
                  <a:pt x="55888" y="819237"/>
                </a:cubicBezTo>
                <a:cubicBezTo>
                  <a:pt x="55888" y="820609"/>
                  <a:pt x="55692" y="822177"/>
                  <a:pt x="55692" y="823549"/>
                </a:cubicBezTo>
                <a:cubicBezTo>
                  <a:pt x="55104" y="834329"/>
                  <a:pt x="54908" y="844913"/>
                  <a:pt x="55104" y="855301"/>
                </a:cubicBezTo>
                <a:cubicBezTo>
                  <a:pt x="55104" y="855889"/>
                  <a:pt x="55104" y="856477"/>
                  <a:pt x="55104" y="857065"/>
                </a:cubicBezTo>
                <a:cubicBezTo>
                  <a:pt x="55496" y="867453"/>
                  <a:pt x="56280" y="877841"/>
                  <a:pt x="57260" y="887837"/>
                </a:cubicBezTo>
                <a:cubicBezTo>
                  <a:pt x="57260" y="889405"/>
                  <a:pt x="57456" y="890973"/>
                  <a:pt x="57652" y="892541"/>
                </a:cubicBezTo>
                <a:cubicBezTo>
                  <a:pt x="58632" y="902145"/>
                  <a:pt x="60200" y="911357"/>
                  <a:pt x="61964" y="920569"/>
                </a:cubicBezTo>
                <a:cubicBezTo>
                  <a:pt x="62160" y="922333"/>
                  <a:pt x="62552" y="924097"/>
                  <a:pt x="62944" y="925861"/>
                </a:cubicBezTo>
                <a:cubicBezTo>
                  <a:pt x="64708" y="934681"/>
                  <a:pt x="66864" y="943501"/>
                  <a:pt x="69216" y="952125"/>
                </a:cubicBezTo>
                <a:cubicBezTo>
                  <a:pt x="69608" y="953497"/>
                  <a:pt x="70196" y="955065"/>
                  <a:pt x="70588" y="956633"/>
                </a:cubicBezTo>
                <a:cubicBezTo>
                  <a:pt x="73136" y="965257"/>
                  <a:pt x="76076" y="973881"/>
                  <a:pt x="79016" y="982113"/>
                </a:cubicBezTo>
                <a:cubicBezTo>
                  <a:pt x="79408" y="983093"/>
                  <a:pt x="79604" y="983877"/>
                  <a:pt x="79996" y="984661"/>
                </a:cubicBezTo>
                <a:cubicBezTo>
                  <a:pt x="82936" y="992893"/>
                  <a:pt x="86269" y="1000929"/>
                  <a:pt x="89797" y="1008769"/>
                </a:cubicBezTo>
                <a:cubicBezTo>
                  <a:pt x="89993" y="1009553"/>
                  <a:pt x="90385" y="1010141"/>
                  <a:pt x="90581" y="1010729"/>
                </a:cubicBezTo>
                <a:cubicBezTo>
                  <a:pt x="94305" y="1018569"/>
                  <a:pt x="98029" y="1026017"/>
                  <a:pt x="101949" y="1033465"/>
                </a:cubicBezTo>
                <a:cubicBezTo>
                  <a:pt x="102537" y="1034445"/>
                  <a:pt x="103125" y="1035621"/>
                  <a:pt x="103713" y="1036797"/>
                </a:cubicBezTo>
                <a:cubicBezTo>
                  <a:pt x="107633" y="1043853"/>
                  <a:pt x="111553" y="1050713"/>
                  <a:pt x="115669" y="1057377"/>
                </a:cubicBezTo>
                <a:cubicBezTo>
                  <a:pt x="116453" y="1058553"/>
                  <a:pt x="117041" y="1059533"/>
                  <a:pt x="117825" y="1060709"/>
                </a:cubicBezTo>
                <a:cubicBezTo>
                  <a:pt x="121941" y="1067177"/>
                  <a:pt x="126057" y="1073645"/>
                  <a:pt x="130369" y="1079721"/>
                </a:cubicBezTo>
                <a:cubicBezTo>
                  <a:pt x="130957" y="1080701"/>
                  <a:pt x="131545" y="1081485"/>
                  <a:pt x="132133" y="1082269"/>
                </a:cubicBezTo>
                <a:cubicBezTo>
                  <a:pt x="136641" y="1088541"/>
                  <a:pt x="141149" y="1094617"/>
                  <a:pt x="145657" y="1100497"/>
                </a:cubicBezTo>
                <a:cubicBezTo>
                  <a:pt x="145657" y="1100497"/>
                  <a:pt x="145853" y="1100693"/>
                  <a:pt x="145853" y="1100693"/>
                </a:cubicBezTo>
                <a:cubicBezTo>
                  <a:pt x="150557" y="1106573"/>
                  <a:pt x="155261" y="1112257"/>
                  <a:pt x="159965" y="1117745"/>
                </a:cubicBezTo>
                <a:cubicBezTo>
                  <a:pt x="160357" y="1118137"/>
                  <a:pt x="160553" y="1118529"/>
                  <a:pt x="160945" y="1118921"/>
                </a:cubicBezTo>
                <a:cubicBezTo>
                  <a:pt x="165453" y="1124213"/>
                  <a:pt x="169961" y="1129113"/>
                  <a:pt x="174469" y="1133817"/>
                </a:cubicBezTo>
                <a:cubicBezTo>
                  <a:pt x="175057" y="1134405"/>
                  <a:pt x="175449" y="1134797"/>
                  <a:pt x="176037" y="1135385"/>
                </a:cubicBezTo>
                <a:cubicBezTo>
                  <a:pt x="180545" y="1139893"/>
                  <a:pt x="184857" y="1144205"/>
                  <a:pt x="188973" y="1148321"/>
                </a:cubicBezTo>
                <a:cubicBezTo>
                  <a:pt x="189561" y="1148713"/>
                  <a:pt x="189953" y="1149105"/>
                  <a:pt x="190345" y="1149497"/>
                </a:cubicBezTo>
                <a:cubicBezTo>
                  <a:pt x="194461" y="1153613"/>
                  <a:pt x="198773" y="1157533"/>
                  <a:pt x="202693" y="1161061"/>
                </a:cubicBezTo>
                <a:cubicBezTo>
                  <a:pt x="202693" y="1161061"/>
                  <a:pt x="202889" y="1161257"/>
                  <a:pt x="202889" y="1161257"/>
                </a:cubicBezTo>
                <a:cubicBezTo>
                  <a:pt x="207201" y="1164981"/>
                  <a:pt x="211121" y="1168509"/>
                  <a:pt x="214845" y="1171645"/>
                </a:cubicBezTo>
                <a:cubicBezTo>
                  <a:pt x="343225" y="1279445"/>
                  <a:pt x="516490" y="1315509"/>
                  <a:pt x="626838" y="1257689"/>
                </a:cubicBezTo>
                <a:lnTo>
                  <a:pt x="631346" y="1255141"/>
                </a:lnTo>
                <a:cubicBezTo>
                  <a:pt x="634090" y="1253573"/>
                  <a:pt x="636834" y="1252005"/>
                  <a:pt x="639578" y="1250437"/>
                </a:cubicBezTo>
                <a:cubicBezTo>
                  <a:pt x="871643" y="1112257"/>
                  <a:pt x="985715" y="845109"/>
                  <a:pt x="944555" y="592269"/>
                </a:cubicBezTo>
                <a:close/>
                <a:moveTo>
                  <a:pt x="315981" y="470357"/>
                </a:moveTo>
                <a:cubicBezTo>
                  <a:pt x="310493" y="469769"/>
                  <a:pt x="297949" y="471141"/>
                  <a:pt x="287953" y="476237"/>
                </a:cubicBezTo>
                <a:cubicBezTo>
                  <a:pt x="186229" y="527589"/>
                  <a:pt x="116061" y="602069"/>
                  <a:pt x="82936" y="692033"/>
                </a:cubicBezTo>
                <a:cubicBezTo>
                  <a:pt x="82348" y="697717"/>
                  <a:pt x="83721" y="710065"/>
                  <a:pt x="89013" y="720061"/>
                </a:cubicBezTo>
                <a:cubicBezTo>
                  <a:pt x="140365" y="821785"/>
                  <a:pt x="214845" y="892149"/>
                  <a:pt x="304809" y="925077"/>
                </a:cubicBezTo>
                <a:cubicBezTo>
                  <a:pt x="310101" y="925665"/>
                  <a:pt x="322645" y="924293"/>
                  <a:pt x="332641" y="919197"/>
                </a:cubicBezTo>
                <a:cubicBezTo>
                  <a:pt x="434366" y="867845"/>
                  <a:pt x="504534" y="793365"/>
                  <a:pt x="537658" y="703401"/>
                </a:cubicBezTo>
                <a:cubicBezTo>
                  <a:pt x="538246" y="697913"/>
                  <a:pt x="536874" y="685369"/>
                  <a:pt x="531778" y="675373"/>
                </a:cubicBezTo>
                <a:cubicBezTo>
                  <a:pt x="480426" y="573649"/>
                  <a:pt x="405945" y="503481"/>
                  <a:pt x="315981" y="470357"/>
                </a:cubicBezTo>
                <a:close/>
                <a:moveTo>
                  <a:pt x="299399" y="55361"/>
                </a:moveTo>
                <a:cubicBezTo>
                  <a:pt x="267532" y="55747"/>
                  <a:pt x="235597" y="58488"/>
                  <a:pt x="203869" y="63657"/>
                </a:cubicBezTo>
                <a:cubicBezTo>
                  <a:pt x="210533" y="65029"/>
                  <a:pt x="217393" y="66793"/>
                  <a:pt x="224057" y="68557"/>
                </a:cubicBezTo>
                <a:cubicBezTo>
                  <a:pt x="226409" y="69145"/>
                  <a:pt x="228761" y="69733"/>
                  <a:pt x="231113" y="70321"/>
                </a:cubicBezTo>
                <a:cubicBezTo>
                  <a:pt x="238953" y="72477"/>
                  <a:pt x="246989" y="75025"/>
                  <a:pt x="254829" y="77573"/>
                </a:cubicBezTo>
                <a:cubicBezTo>
                  <a:pt x="257377" y="78357"/>
                  <a:pt x="259925" y="79141"/>
                  <a:pt x="262669" y="79337"/>
                </a:cubicBezTo>
                <a:cubicBezTo>
                  <a:pt x="270313" y="81885"/>
                  <a:pt x="278153" y="85021"/>
                  <a:pt x="285797" y="87961"/>
                </a:cubicBezTo>
                <a:cubicBezTo>
                  <a:pt x="288541" y="88941"/>
                  <a:pt x="291285" y="89725"/>
                  <a:pt x="293833" y="90901"/>
                </a:cubicBezTo>
                <a:cubicBezTo>
                  <a:pt x="301477" y="94037"/>
                  <a:pt x="308925" y="97565"/>
                  <a:pt x="316569" y="101093"/>
                </a:cubicBezTo>
                <a:cubicBezTo>
                  <a:pt x="319313" y="102465"/>
                  <a:pt x="321861" y="103445"/>
                  <a:pt x="324605" y="104817"/>
                </a:cubicBezTo>
                <a:cubicBezTo>
                  <a:pt x="332249" y="108541"/>
                  <a:pt x="339697" y="112461"/>
                  <a:pt x="347145" y="116577"/>
                </a:cubicBezTo>
                <a:cubicBezTo>
                  <a:pt x="349693" y="117949"/>
                  <a:pt x="352241" y="119321"/>
                  <a:pt x="354789" y="120693"/>
                </a:cubicBezTo>
                <a:cubicBezTo>
                  <a:pt x="362433" y="125005"/>
                  <a:pt x="370077" y="129905"/>
                  <a:pt x="377721" y="134609"/>
                </a:cubicBezTo>
                <a:cubicBezTo>
                  <a:pt x="379877" y="135981"/>
                  <a:pt x="382229" y="137353"/>
                  <a:pt x="384385" y="138725"/>
                </a:cubicBezTo>
                <a:cubicBezTo>
                  <a:pt x="393205" y="144409"/>
                  <a:pt x="401829" y="150485"/>
                  <a:pt x="410453" y="156757"/>
                </a:cubicBezTo>
                <a:cubicBezTo>
                  <a:pt x="411433" y="157541"/>
                  <a:pt x="412217" y="158129"/>
                  <a:pt x="413197" y="158717"/>
                </a:cubicBezTo>
                <a:cubicBezTo>
                  <a:pt x="422801" y="165773"/>
                  <a:pt x="432014" y="173025"/>
                  <a:pt x="441226" y="180669"/>
                </a:cubicBezTo>
                <a:cubicBezTo>
                  <a:pt x="580386" y="297289"/>
                  <a:pt x="642126" y="462125"/>
                  <a:pt x="613706" y="632449"/>
                </a:cubicBezTo>
                <a:cubicBezTo>
                  <a:pt x="612726" y="639309"/>
                  <a:pt x="610962" y="646169"/>
                  <a:pt x="609590" y="653029"/>
                </a:cubicBezTo>
                <a:cubicBezTo>
                  <a:pt x="608414" y="658517"/>
                  <a:pt x="607630" y="663809"/>
                  <a:pt x="606258" y="669101"/>
                </a:cubicBezTo>
                <a:cubicBezTo>
                  <a:pt x="603318" y="681253"/>
                  <a:pt x="599986" y="693601"/>
                  <a:pt x="596066" y="705753"/>
                </a:cubicBezTo>
                <a:cubicBezTo>
                  <a:pt x="594302" y="711437"/>
                  <a:pt x="592342" y="717121"/>
                  <a:pt x="590186" y="722805"/>
                </a:cubicBezTo>
                <a:lnTo>
                  <a:pt x="589794" y="722609"/>
                </a:lnTo>
                <a:cubicBezTo>
                  <a:pt x="556082" y="813945"/>
                  <a:pt x="489834" y="890973"/>
                  <a:pt x="395361" y="947617"/>
                </a:cubicBezTo>
                <a:cubicBezTo>
                  <a:pt x="396145" y="947813"/>
                  <a:pt x="397125" y="947813"/>
                  <a:pt x="397909" y="948009"/>
                </a:cubicBezTo>
                <a:cubicBezTo>
                  <a:pt x="409669" y="949577"/>
                  <a:pt x="421037" y="950753"/>
                  <a:pt x="432210" y="951537"/>
                </a:cubicBezTo>
                <a:cubicBezTo>
                  <a:pt x="432994" y="951733"/>
                  <a:pt x="433582" y="951733"/>
                  <a:pt x="434366" y="951733"/>
                </a:cubicBezTo>
                <a:cubicBezTo>
                  <a:pt x="457886" y="953105"/>
                  <a:pt x="480622" y="952517"/>
                  <a:pt x="501986" y="950165"/>
                </a:cubicBezTo>
                <a:cubicBezTo>
                  <a:pt x="502574" y="950165"/>
                  <a:pt x="503162" y="949969"/>
                  <a:pt x="503750" y="949969"/>
                </a:cubicBezTo>
                <a:cubicBezTo>
                  <a:pt x="514138" y="948793"/>
                  <a:pt x="524330" y="947225"/>
                  <a:pt x="534326" y="945265"/>
                </a:cubicBezTo>
                <a:cubicBezTo>
                  <a:pt x="535306" y="945265"/>
                  <a:pt x="536090" y="945069"/>
                  <a:pt x="536874" y="944873"/>
                </a:cubicBezTo>
                <a:cubicBezTo>
                  <a:pt x="546870" y="942717"/>
                  <a:pt x="556474" y="940561"/>
                  <a:pt x="565882" y="937817"/>
                </a:cubicBezTo>
                <a:cubicBezTo>
                  <a:pt x="566470" y="937817"/>
                  <a:pt x="566862" y="937621"/>
                  <a:pt x="567450" y="937425"/>
                </a:cubicBezTo>
                <a:cubicBezTo>
                  <a:pt x="596654" y="928997"/>
                  <a:pt x="623310" y="917629"/>
                  <a:pt x="647418" y="904693"/>
                </a:cubicBezTo>
                <a:cubicBezTo>
                  <a:pt x="647810" y="904693"/>
                  <a:pt x="648006" y="904497"/>
                  <a:pt x="648398" y="904301"/>
                </a:cubicBezTo>
                <a:cubicBezTo>
                  <a:pt x="656238" y="899989"/>
                  <a:pt x="663686" y="895677"/>
                  <a:pt x="670938" y="891169"/>
                </a:cubicBezTo>
                <a:cubicBezTo>
                  <a:pt x="671526" y="890973"/>
                  <a:pt x="671918" y="890581"/>
                  <a:pt x="672310" y="890385"/>
                </a:cubicBezTo>
                <a:cubicBezTo>
                  <a:pt x="679562" y="885877"/>
                  <a:pt x="686422" y="881369"/>
                  <a:pt x="693086" y="876665"/>
                </a:cubicBezTo>
                <a:cubicBezTo>
                  <a:pt x="693282" y="876665"/>
                  <a:pt x="693478" y="876469"/>
                  <a:pt x="693674" y="876273"/>
                </a:cubicBezTo>
                <a:cubicBezTo>
                  <a:pt x="707394" y="866669"/>
                  <a:pt x="719938" y="856869"/>
                  <a:pt x="731110" y="847069"/>
                </a:cubicBezTo>
                <a:cubicBezTo>
                  <a:pt x="731110" y="847069"/>
                  <a:pt x="731306" y="846873"/>
                  <a:pt x="731306" y="846873"/>
                </a:cubicBezTo>
                <a:cubicBezTo>
                  <a:pt x="736598" y="842169"/>
                  <a:pt x="741694" y="837465"/>
                  <a:pt x="746594" y="832957"/>
                </a:cubicBezTo>
                <a:cubicBezTo>
                  <a:pt x="746986" y="832369"/>
                  <a:pt x="747574" y="831977"/>
                  <a:pt x="747966" y="831585"/>
                </a:cubicBezTo>
                <a:cubicBezTo>
                  <a:pt x="752474" y="827273"/>
                  <a:pt x="756787" y="822961"/>
                  <a:pt x="760902" y="818845"/>
                </a:cubicBezTo>
                <a:cubicBezTo>
                  <a:pt x="761490" y="818453"/>
                  <a:pt x="761882" y="817865"/>
                  <a:pt x="762470" y="817277"/>
                </a:cubicBezTo>
                <a:cubicBezTo>
                  <a:pt x="766390" y="813161"/>
                  <a:pt x="770115" y="809241"/>
                  <a:pt x="773643" y="805321"/>
                </a:cubicBezTo>
                <a:cubicBezTo>
                  <a:pt x="774034" y="804929"/>
                  <a:pt x="774427" y="804537"/>
                  <a:pt x="774819" y="804145"/>
                </a:cubicBezTo>
                <a:cubicBezTo>
                  <a:pt x="778151" y="800225"/>
                  <a:pt x="781483" y="796501"/>
                  <a:pt x="784423" y="792973"/>
                </a:cubicBezTo>
                <a:cubicBezTo>
                  <a:pt x="784423" y="792777"/>
                  <a:pt x="784423" y="792777"/>
                  <a:pt x="784423" y="792777"/>
                </a:cubicBezTo>
                <a:cubicBezTo>
                  <a:pt x="789323" y="786701"/>
                  <a:pt x="794223" y="780429"/>
                  <a:pt x="798927" y="774157"/>
                </a:cubicBezTo>
                <a:cubicBezTo>
                  <a:pt x="800495" y="772001"/>
                  <a:pt x="802063" y="770041"/>
                  <a:pt x="803631" y="768081"/>
                </a:cubicBezTo>
                <a:cubicBezTo>
                  <a:pt x="896143" y="643033"/>
                  <a:pt x="924563" y="484273"/>
                  <a:pt x="870271" y="380785"/>
                </a:cubicBezTo>
                <a:lnTo>
                  <a:pt x="868311" y="377453"/>
                </a:lnTo>
                <a:cubicBezTo>
                  <a:pt x="866547" y="374317"/>
                  <a:pt x="864783" y="371377"/>
                  <a:pt x="863019" y="368241"/>
                </a:cubicBezTo>
                <a:cubicBezTo>
                  <a:pt x="742111" y="165357"/>
                  <a:pt x="522462" y="52660"/>
                  <a:pt x="299399" y="55361"/>
                </a:cubicBezTo>
                <a:close/>
                <a:moveTo>
                  <a:pt x="358723" y="1885"/>
                </a:moveTo>
                <a:cubicBezTo>
                  <a:pt x="579697" y="18056"/>
                  <a:pt x="790229" y="137770"/>
                  <a:pt x="910647" y="340017"/>
                </a:cubicBezTo>
                <a:cubicBezTo>
                  <a:pt x="912803" y="343545"/>
                  <a:pt x="914959" y="347269"/>
                  <a:pt x="916919" y="350993"/>
                </a:cubicBezTo>
                <a:lnTo>
                  <a:pt x="918879" y="354325"/>
                </a:lnTo>
                <a:cubicBezTo>
                  <a:pt x="1103903" y="682037"/>
                  <a:pt x="991399" y="1105397"/>
                  <a:pt x="668194" y="1298065"/>
                </a:cubicBezTo>
                <a:cubicBezTo>
                  <a:pt x="664862" y="1300025"/>
                  <a:pt x="661726" y="1301789"/>
                  <a:pt x="658394" y="1303553"/>
                </a:cubicBezTo>
                <a:lnTo>
                  <a:pt x="653690" y="1306101"/>
                </a:lnTo>
                <a:cubicBezTo>
                  <a:pt x="546674" y="1366665"/>
                  <a:pt x="429466" y="1395281"/>
                  <a:pt x="313433" y="1395281"/>
                </a:cubicBezTo>
                <a:cubicBezTo>
                  <a:pt x="223616" y="1395281"/>
                  <a:pt x="134515" y="1378110"/>
                  <a:pt x="51382" y="1345162"/>
                </a:cubicBezTo>
                <a:lnTo>
                  <a:pt x="0" y="1320944"/>
                </a:lnTo>
                <a:lnTo>
                  <a:pt x="0" y="1258045"/>
                </a:lnTo>
                <a:lnTo>
                  <a:pt x="43884" y="1281871"/>
                </a:lnTo>
                <a:cubicBezTo>
                  <a:pt x="159769" y="1334178"/>
                  <a:pt x="290207" y="1352357"/>
                  <a:pt x="417509" y="1331777"/>
                </a:cubicBezTo>
                <a:cubicBezTo>
                  <a:pt x="405749" y="1329425"/>
                  <a:pt x="393989" y="1326289"/>
                  <a:pt x="382229" y="1322957"/>
                </a:cubicBezTo>
                <a:cubicBezTo>
                  <a:pt x="380269" y="1322565"/>
                  <a:pt x="378309" y="1321781"/>
                  <a:pt x="376349" y="1321193"/>
                </a:cubicBezTo>
                <a:cubicBezTo>
                  <a:pt x="365569" y="1318057"/>
                  <a:pt x="354985" y="1314333"/>
                  <a:pt x="344205" y="1310413"/>
                </a:cubicBezTo>
                <a:cubicBezTo>
                  <a:pt x="341069" y="1309237"/>
                  <a:pt x="337737" y="1307865"/>
                  <a:pt x="334601" y="1306689"/>
                </a:cubicBezTo>
                <a:cubicBezTo>
                  <a:pt x="323429" y="1302181"/>
                  <a:pt x="312061" y="1297281"/>
                  <a:pt x="300889" y="1291989"/>
                </a:cubicBezTo>
                <a:cubicBezTo>
                  <a:pt x="299517" y="1291401"/>
                  <a:pt x="298341" y="1290813"/>
                  <a:pt x="296969" y="1290225"/>
                </a:cubicBezTo>
                <a:cubicBezTo>
                  <a:pt x="284817" y="1284149"/>
                  <a:pt x="272469" y="1277681"/>
                  <a:pt x="260513" y="1270625"/>
                </a:cubicBezTo>
                <a:cubicBezTo>
                  <a:pt x="257377" y="1268665"/>
                  <a:pt x="254437" y="1266901"/>
                  <a:pt x="251301" y="1264941"/>
                </a:cubicBezTo>
                <a:cubicBezTo>
                  <a:pt x="242089" y="1259257"/>
                  <a:pt x="233073" y="1253573"/>
                  <a:pt x="224057" y="1247301"/>
                </a:cubicBezTo>
                <a:cubicBezTo>
                  <a:pt x="220725" y="1244949"/>
                  <a:pt x="217393" y="1242793"/>
                  <a:pt x="214257" y="1240441"/>
                </a:cubicBezTo>
                <a:cubicBezTo>
                  <a:pt x="202693" y="1232209"/>
                  <a:pt x="191325" y="1223585"/>
                  <a:pt x="180349" y="1214373"/>
                </a:cubicBezTo>
                <a:cubicBezTo>
                  <a:pt x="21196" y="1081093"/>
                  <a:pt x="-36624" y="884897"/>
                  <a:pt x="25508" y="689485"/>
                </a:cubicBezTo>
                <a:cubicBezTo>
                  <a:pt x="27468" y="683801"/>
                  <a:pt x="29232" y="678117"/>
                  <a:pt x="31388" y="672433"/>
                </a:cubicBezTo>
                <a:lnTo>
                  <a:pt x="31780" y="672629"/>
                </a:lnTo>
                <a:cubicBezTo>
                  <a:pt x="65492" y="581293"/>
                  <a:pt x="131741" y="504069"/>
                  <a:pt x="226213" y="447621"/>
                </a:cubicBezTo>
                <a:cubicBezTo>
                  <a:pt x="225037" y="447425"/>
                  <a:pt x="223665" y="447229"/>
                  <a:pt x="222489" y="447033"/>
                </a:cubicBezTo>
                <a:cubicBezTo>
                  <a:pt x="213669" y="445857"/>
                  <a:pt x="205045" y="444681"/>
                  <a:pt x="196617" y="444093"/>
                </a:cubicBezTo>
                <a:cubicBezTo>
                  <a:pt x="195441" y="443897"/>
                  <a:pt x="194265" y="443701"/>
                  <a:pt x="193285" y="443701"/>
                </a:cubicBezTo>
                <a:cubicBezTo>
                  <a:pt x="184073" y="443113"/>
                  <a:pt x="175057" y="442721"/>
                  <a:pt x="166041" y="442721"/>
                </a:cubicBezTo>
                <a:cubicBezTo>
                  <a:pt x="163885" y="442721"/>
                  <a:pt x="161925" y="442721"/>
                  <a:pt x="159769" y="442721"/>
                </a:cubicBezTo>
                <a:cubicBezTo>
                  <a:pt x="150361" y="442721"/>
                  <a:pt x="141149" y="442917"/>
                  <a:pt x="132133" y="443701"/>
                </a:cubicBezTo>
                <a:cubicBezTo>
                  <a:pt x="131741" y="443701"/>
                  <a:pt x="131545" y="443701"/>
                  <a:pt x="131153" y="443701"/>
                </a:cubicBezTo>
                <a:cubicBezTo>
                  <a:pt x="122137" y="444289"/>
                  <a:pt x="113513" y="445465"/>
                  <a:pt x="105085" y="446641"/>
                </a:cubicBezTo>
                <a:cubicBezTo>
                  <a:pt x="103321" y="446837"/>
                  <a:pt x="101557" y="447229"/>
                  <a:pt x="99793" y="447425"/>
                </a:cubicBezTo>
                <a:cubicBezTo>
                  <a:pt x="91169" y="448601"/>
                  <a:pt x="82936" y="450365"/>
                  <a:pt x="74900" y="452129"/>
                </a:cubicBezTo>
                <a:cubicBezTo>
                  <a:pt x="73528" y="452521"/>
                  <a:pt x="72156" y="452717"/>
                  <a:pt x="70784" y="453109"/>
                </a:cubicBezTo>
                <a:cubicBezTo>
                  <a:pt x="63336" y="454873"/>
                  <a:pt x="55888" y="456833"/>
                  <a:pt x="48832" y="458989"/>
                </a:cubicBezTo>
                <a:cubicBezTo>
                  <a:pt x="47656" y="459381"/>
                  <a:pt x="46480" y="459577"/>
                  <a:pt x="45500" y="459969"/>
                </a:cubicBezTo>
                <a:cubicBezTo>
                  <a:pt x="37856" y="462321"/>
                  <a:pt x="30212" y="465065"/>
                  <a:pt x="22960" y="467809"/>
                </a:cubicBezTo>
                <a:cubicBezTo>
                  <a:pt x="21392" y="468397"/>
                  <a:pt x="20020" y="468985"/>
                  <a:pt x="18452" y="469573"/>
                </a:cubicBezTo>
                <a:lnTo>
                  <a:pt x="0" y="478070"/>
                </a:lnTo>
                <a:lnTo>
                  <a:pt x="0" y="419731"/>
                </a:lnTo>
                <a:lnTo>
                  <a:pt x="26195" y="409377"/>
                </a:lnTo>
                <a:cubicBezTo>
                  <a:pt x="113513" y="382157"/>
                  <a:pt x="208377" y="381079"/>
                  <a:pt x="303437" y="408225"/>
                </a:cubicBezTo>
                <a:cubicBezTo>
                  <a:pt x="308729" y="409597"/>
                  <a:pt x="313825" y="410773"/>
                  <a:pt x="319117" y="412537"/>
                </a:cubicBezTo>
                <a:cubicBezTo>
                  <a:pt x="324801" y="414301"/>
                  <a:pt x="330485" y="416261"/>
                  <a:pt x="336169" y="418417"/>
                </a:cubicBezTo>
                <a:lnTo>
                  <a:pt x="335973" y="418809"/>
                </a:lnTo>
                <a:cubicBezTo>
                  <a:pt x="427309" y="452521"/>
                  <a:pt x="504338" y="518769"/>
                  <a:pt x="560982" y="613241"/>
                </a:cubicBezTo>
                <a:cubicBezTo>
                  <a:pt x="560982" y="612261"/>
                  <a:pt x="561178" y="611085"/>
                  <a:pt x="561374" y="610105"/>
                </a:cubicBezTo>
                <a:cubicBezTo>
                  <a:pt x="562942" y="598933"/>
                  <a:pt x="564118" y="587761"/>
                  <a:pt x="564902" y="576981"/>
                </a:cubicBezTo>
                <a:cubicBezTo>
                  <a:pt x="564902" y="575609"/>
                  <a:pt x="565098" y="574237"/>
                  <a:pt x="565098" y="572865"/>
                </a:cubicBezTo>
                <a:cubicBezTo>
                  <a:pt x="565686" y="561889"/>
                  <a:pt x="565882" y="551305"/>
                  <a:pt x="565686" y="540721"/>
                </a:cubicBezTo>
                <a:cubicBezTo>
                  <a:pt x="565686" y="540329"/>
                  <a:pt x="565686" y="539741"/>
                  <a:pt x="565686" y="539349"/>
                </a:cubicBezTo>
                <a:cubicBezTo>
                  <a:pt x="565294" y="528569"/>
                  <a:pt x="564510" y="518377"/>
                  <a:pt x="563530" y="508185"/>
                </a:cubicBezTo>
                <a:cubicBezTo>
                  <a:pt x="563530" y="506617"/>
                  <a:pt x="563334" y="505245"/>
                  <a:pt x="563138" y="503677"/>
                </a:cubicBezTo>
                <a:cubicBezTo>
                  <a:pt x="562158" y="494073"/>
                  <a:pt x="560590" y="484665"/>
                  <a:pt x="558826" y="475453"/>
                </a:cubicBezTo>
                <a:cubicBezTo>
                  <a:pt x="558434" y="473689"/>
                  <a:pt x="558238" y="472121"/>
                  <a:pt x="557846" y="470357"/>
                </a:cubicBezTo>
                <a:cubicBezTo>
                  <a:pt x="555886" y="461341"/>
                  <a:pt x="553730" y="452521"/>
                  <a:pt x="551378" y="443897"/>
                </a:cubicBezTo>
                <a:cubicBezTo>
                  <a:pt x="550790" y="442329"/>
                  <a:pt x="550398" y="440957"/>
                  <a:pt x="550006" y="439389"/>
                </a:cubicBezTo>
                <a:cubicBezTo>
                  <a:pt x="547458" y="430569"/>
                  <a:pt x="544714" y="421945"/>
                  <a:pt x="541578" y="413713"/>
                </a:cubicBezTo>
                <a:cubicBezTo>
                  <a:pt x="541382" y="412929"/>
                  <a:pt x="540990" y="412145"/>
                  <a:pt x="540794" y="411361"/>
                </a:cubicBezTo>
                <a:cubicBezTo>
                  <a:pt x="537658" y="402933"/>
                  <a:pt x="534326" y="394897"/>
                  <a:pt x="530798" y="387057"/>
                </a:cubicBezTo>
                <a:cubicBezTo>
                  <a:pt x="530602" y="386469"/>
                  <a:pt x="530210" y="385881"/>
                  <a:pt x="530014" y="385293"/>
                </a:cubicBezTo>
                <a:cubicBezTo>
                  <a:pt x="526486" y="377453"/>
                  <a:pt x="522566" y="369809"/>
                  <a:pt x="518646" y="362361"/>
                </a:cubicBezTo>
                <a:cubicBezTo>
                  <a:pt x="518058" y="361185"/>
                  <a:pt x="517470" y="360205"/>
                  <a:pt x="516882" y="359029"/>
                </a:cubicBezTo>
                <a:cubicBezTo>
                  <a:pt x="512962" y="351973"/>
                  <a:pt x="509042" y="345113"/>
                  <a:pt x="504926" y="338449"/>
                </a:cubicBezTo>
                <a:cubicBezTo>
                  <a:pt x="504338" y="337273"/>
                  <a:pt x="503554" y="336293"/>
                  <a:pt x="502966" y="335117"/>
                </a:cubicBezTo>
                <a:cubicBezTo>
                  <a:pt x="498850" y="328453"/>
                  <a:pt x="494538" y="321985"/>
                  <a:pt x="490226" y="315909"/>
                </a:cubicBezTo>
                <a:cubicBezTo>
                  <a:pt x="489834" y="315125"/>
                  <a:pt x="489246" y="314341"/>
                  <a:pt x="488658" y="313557"/>
                </a:cubicBezTo>
                <a:cubicBezTo>
                  <a:pt x="484150" y="307089"/>
                  <a:pt x="479446" y="301013"/>
                  <a:pt x="474938" y="295133"/>
                </a:cubicBezTo>
                <a:cubicBezTo>
                  <a:pt x="470234" y="289057"/>
                  <a:pt x="465334" y="283177"/>
                  <a:pt x="460630" y="277689"/>
                </a:cubicBezTo>
                <a:cubicBezTo>
                  <a:pt x="460434" y="277297"/>
                  <a:pt x="460042" y="277101"/>
                  <a:pt x="459846" y="276709"/>
                </a:cubicBezTo>
                <a:cubicBezTo>
                  <a:pt x="455142" y="271417"/>
                  <a:pt x="450634" y="266321"/>
                  <a:pt x="446126" y="261617"/>
                </a:cubicBezTo>
                <a:cubicBezTo>
                  <a:pt x="445734" y="261225"/>
                  <a:pt x="445146" y="260637"/>
                  <a:pt x="444754" y="260245"/>
                </a:cubicBezTo>
                <a:cubicBezTo>
                  <a:pt x="440442" y="255541"/>
                  <a:pt x="436130" y="251229"/>
                  <a:pt x="431817" y="247113"/>
                </a:cubicBezTo>
                <a:cubicBezTo>
                  <a:pt x="431425" y="246721"/>
                  <a:pt x="431033" y="246329"/>
                  <a:pt x="430642" y="245937"/>
                </a:cubicBezTo>
                <a:cubicBezTo>
                  <a:pt x="421625" y="237313"/>
                  <a:pt x="413393" y="229865"/>
                  <a:pt x="405945" y="223593"/>
                </a:cubicBezTo>
                <a:cubicBezTo>
                  <a:pt x="395949" y="215165"/>
                  <a:pt x="385757" y="207521"/>
                  <a:pt x="375369" y="200073"/>
                </a:cubicBezTo>
                <a:cubicBezTo>
                  <a:pt x="372625" y="198113"/>
                  <a:pt x="369881" y="196349"/>
                  <a:pt x="367137" y="194389"/>
                </a:cubicBezTo>
                <a:cubicBezTo>
                  <a:pt x="358905" y="188705"/>
                  <a:pt x="350477" y="183413"/>
                  <a:pt x="342049" y="178317"/>
                </a:cubicBezTo>
                <a:cubicBezTo>
                  <a:pt x="339501" y="176749"/>
                  <a:pt x="336757" y="175181"/>
                  <a:pt x="334209" y="173613"/>
                </a:cubicBezTo>
                <a:cubicBezTo>
                  <a:pt x="323429" y="167341"/>
                  <a:pt x="312453" y="161461"/>
                  <a:pt x="301281" y="155973"/>
                </a:cubicBezTo>
                <a:cubicBezTo>
                  <a:pt x="300105" y="155385"/>
                  <a:pt x="299125" y="154993"/>
                  <a:pt x="297949" y="154405"/>
                </a:cubicBezTo>
                <a:cubicBezTo>
                  <a:pt x="287953" y="149701"/>
                  <a:pt x="277761" y="145389"/>
                  <a:pt x="267569" y="141273"/>
                </a:cubicBezTo>
                <a:cubicBezTo>
                  <a:pt x="264433" y="140097"/>
                  <a:pt x="261493" y="138921"/>
                  <a:pt x="258357" y="137745"/>
                </a:cubicBezTo>
                <a:cubicBezTo>
                  <a:pt x="249145" y="134413"/>
                  <a:pt x="240129" y="131277"/>
                  <a:pt x="230917" y="128533"/>
                </a:cubicBezTo>
                <a:cubicBezTo>
                  <a:pt x="228565" y="127945"/>
                  <a:pt x="226213" y="126965"/>
                  <a:pt x="223861" y="126377"/>
                </a:cubicBezTo>
                <a:cubicBezTo>
                  <a:pt x="212493" y="123241"/>
                  <a:pt x="201125" y="120497"/>
                  <a:pt x="189953" y="118145"/>
                </a:cubicBezTo>
                <a:cubicBezTo>
                  <a:pt x="187993" y="117753"/>
                  <a:pt x="185837" y="117557"/>
                  <a:pt x="183877" y="117165"/>
                </a:cubicBezTo>
                <a:cubicBezTo>
                  <a:pt x="174665" y="115401"/>
                  <a:pt x="165453" y="114029"/>
                  <a:pt x="156241" y="113049"/>
                </a:cubicBezTo>
                <a:cubicBezTo>
                  <a:pt x="153301" y="112657"/>
                  <a:pt x="150165" y="112265"/>
                  <a:pt x="147225" y="112069"/>
                </a:cubicBezTo>
                <a:cubicBezTo>
                  <a:pt x="137817" y="111285"/>
                  <a:pt x="128605" y="110893"/>
                  <a:pt x="119393" y="110697"/>
                </a:cubicBezTo>
                <a:cubicBezTo>
                  <a:pt x="117825" y="110697"/>
                  <a:pt x="116061" y="110501"/>
                  <a:pt x="114493" y="110501"/>
                </a:cubicBezTo>
                <a:cubicBezTo>
                  <a:pt x="104105" y="110501"/>
                  <a:pt x="94109" y="111089"/>
                  <a:pt x="84112" y="112069"/>
                </a:cubicBezTo>
                <a:cubicBezTo>
                  <a:pt x="81957" y="112265"/>
                  <a:pt x="79996" y="112657"/>
                  <a:pt x="78036" y="112853"/>
                </a:cubicBezTo>
                <a:cubicBezTo>
                  <a:pt x="70196" y="113833"/>
                  <a:pt x="62552" y="115009"/>
                  <a:pt x="55104" y="116577"/>
                </a:cubicBezTo>
                <a:cubicBezTo>
                  <a:pt x="52164" y="117165"/>
                  <a:pt x="49420" y="117949"/>
                  <a:pt x="46676" y="118537"/>
                </a:cubicBezTo>
                <a:cubicBezTo>
                  <a:pt x="39620" y="120301"/>
                  <a:pt x="32956" y="122261"/>
                  <a:pt x="26292" y="124417"/>
                </a:cubicBezTo>
                <a:cubicBezTo>
                  <a:pt x="23744" y="125201"/>
                  <a:pt x="21392" y="125985"/>
                  <a:pt x="19040" y="126769"/>
                </a:cubicBezTo>
                <a:lnTo>
                  <a:pt x="0" y="135117"/>
                </a:lnTo>
                <a:lnTo>
                  <a:pt x="0" y="74614"/>
                </a:lnTo>
                <a:lnTo>
                  <a:pt x="93642" y="33522"/>
                </a:lnTo>
                <a:cubicBezTo>
                  <a:pt x="180274" y="5514"/>
                  <a:pt x="270334" y="-4584"/>
                  <a:pt x="358723" y="1885"/>
                </a:cubicBezTo>
                <a:close/>
              </a:path>
            </a:pathLst>
          </a:custGeom>
          <a:gradFill>
            <a:gsLst>
              <a:gs pos="100000">
                <a:srgbClr val="C8BDD7">
                  <a:alpha val="20000"/>
                </a:srgbClr>
              </a:gs>
              <a:gs pos="0">
                <a:srgbClr val="715496">
                  <a:alpha val="3000"/>
                </a:srgbClr>
              </a:gs>
              <a:gs pos="24000">
                <a:srgbClr val="715496">
                  <a:alpha val="30000"/>
                </a:srgbClr>
              </a:gs>
            </a:gsLst>
            <a:lin ang="10800000" scaled="0"/>
          </a:gradFill>
          <a:ln w="19587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32EEA5-6862-4EDB-A641-9EDD5F55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72" y="568692"/>
            <a:ext cx="12051645" cy="655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A0C383-33BB-4CD4-B528-7DBAABF4425D}"/>
              </a:ext>
            </a:extLst>
          </p:cNvPr>
          <p:cNvCxnSpPr>
            <a:cxnSpLocks/>
          </p:cNvCxnSpPr>
          <p:nvPr userDrawn="1"/>
        </p:nvCxnSpPr>
        <p:spPr>
          <a:xfrm>
            <a:off x="1208690" y="1268936"/>
            <a:ext cx="7697011" cy="0"/>
          </a:xfrm>
          <a:prstGeom prst="line">
            <a:avLst/>
          </a:prstGeom>
          <a:ln w="28575">
            <a:gradFill>
              <a:gsLst>
                <a:gs pos="100000">
                  <a:srgbClr val="725799">
                    <a:alpha val="0"/>
                  </a:srgbClr>
                </a:gs>
                <a:gs pos="0">
                  <a:srgbClr val="4F2D7F">
                    <a:alpha val="0"/>
                  </a:srgbClr>
                </a:gs>
                <a:gs pos="47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52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raphic">
    <p:bg>
      <p:bgPr>
        <a:gradFill flip="none" rotWithShape="1">
          <a:gsLst>
            <a:gs pos="0">
              <a:srgbClr val="42266C"/>
            </a:gs>
            <a:gs pos="34000">
              <a:srgbClr val="4F2C7E"/>
            </a:gs>
            <a:gs pos="100000">
              <a:srgbClr val="824BB0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3129156-AD46-4DA2-8250-52D3DD168D70}"/>
              </a:ext>
            </a:extLst>
          </p:cNvPr>
          <p:cNvSpPr/>
          <p:nvPr userDrawn="1"/>
        </p:nvSpPr>
        <p:spPr>
          <a:xfrm>
            <a:off x="0" y="45"/>
            <a:ext cx="1197272" cy="1657305"/>
          </a:xfrm>
          <a:custGeom>
            <a:avLst/>
            <a:gdLst>
              <a:gd name="connsiteX0" fmla="*/ 944555 w 1007980"/>
              <a:gd name="connsiteY0" fmla="*/ 592269 h 1395281"/>
              <a:gd name="connsiteX1" fmla="*/ 940047 w 1007980"/>
              <a:gd name="connsiteY1" fmla="*/ 610693 h 1395281"/>
              <a:gd name="connsiteX2" fmla="*/ 937891 w 1007980"/>
              <a:gd name="connsiteY2" fmla="*/ 619905 h 1395281"/>
              <a:gd name="connsiteX3" fmla="*/ 931423 w 1007980"/>
              <a:gd name="connsiteY3" fmla="*/ 641269 h 1395281"/>
              <a:gd name="connsiteX4" fmla="*/ 928287 w 1007980"/>
              <a:gd name="connsiteY4" fmla="*/ 651069 h 1395281"/>
              <a:gd name="connsiteX5" fmla="*/ 920643 w 1007980"/>
              <a:gd name="connsiteY5" fmla="*/ 671845 h 1395281"/>
              <a:gd name="connsiteX6" fmla="*/ 916723 w 1007980"/>
              <a:gd name="connsiteY6" fmla="*/ 682233 h 1395281"/>
              <a:gd name="connsiteX7" fmla="*/ 907707 w 1007980"/>
              <a:gd name="connsiteY7" fmla="*/ 702225 h 1395281"/>
              <a:gd name="connsiteX8" fmla="*/ 902807 w 1007980"/>
              <a:gd name="connsiteY8" fmla="*/ 712809 h 1395281"/>
              <a:gd name="connsiteX9" fmla="*/ 892419 w 1007980"/>
              <a:gd name="connsiteY9" fmla="*/ 732605 h 1395281"/>
              <a:gd name="connsiteX10" fmla="*/ 886931 w 1007980"/>
              <a:gd name="connsiteY10" fmla="*/ 743189 h 1395281"/>
              <a:gd name="connsiteX11" fmla="*/ 874779 w 1007980"/>
              <a:gd name="connsiteY11" fmla="*/ 763377 h 1395281"/>
              <a:gd name="connsiteX12" fmla="*/ 869095 w 1007980"/>
              <a:gd name="connsiteY12" fmla="*/ 772785 h 1395281"/>
              <a:gd name="connsiteX13" fmla="*/ 853807 w 1007980"/>
              <a:gd name="connsiteY13" fmla="*/ 794933 h 1395281"/>
              <a:gd name="connsiteX14" fmla="*/ 849103 w 1007980"/>
              <a:gd name="connsiteY14" fmla="*/ 801597 h 1395281"/>
              <a:gd name="connsiteX15" fmla="*/ 827151 w 1007980"/>
              <a:gd name="connsiteY15" fmla="*/ 829429 h 1395281"/>
              <a:gd name="connsiteX16" fmla="*/ 826759 w 1007980"/>
              <a:gd name="connsiteY16" fmla="*/ 829821 h 1395281"/>
              <a:gd name="connsiteX17" fmla="*/ 804023 w 1007980"/>
              <a:gd name="connsiteY17" fmla="*/ 855105 h 1395281"/>
              <a:gd name="connsiteX18" fmla="*/ 796967 w 1007980"/>
              <a:gd name="connsiteY18" fmla="*/ 862357 h 1395281"/>
              <a:gd name="connsiteX19" fmla="*/ 778739 w 1007980"/>
              <a:gd name="connsiteY19" fmla="*/ 879997 h 1395281"/>
              <a:gd name="connsiteX20" fmla="*/ 771879 w 1007980"/>
              <a:gd name="connsiteY20" fmla="*/ 886269 h 1395281"/>
              <a:gd name="connsiteX21" fmla="*/ 746594 w 1007980"/>
              <a:gd name="connsiteY21" fmla="*/ 907437 h 1395281"/>
              <a:gd name="connsiteX22" fmla="*/ 742674 w 1007980"/>
              <a:gd name="connsiteY22" fmla="*/ 910377 h 1395281"/>
              <a:gd name="connsiteX23" fmla="*/ 719938 w 1007980"/>
              <a:gd name="connsiteY23" fmla="*/ 926645 h 1395281"/>
              <a:gd name="connsiteX24" fmla="*/ 711510 w 1007980"/>
              <a:gd name="connsiteY24" fmla="*/ 932133 h 1395281"/>
              <a:gd name="connsiteX25" fmla="*/ 690538 w 1007980"/>
              <a:gd name="connsiteY25" fmla="*/ 945069 h 1395281"/>
              <a:gd name="connsiteX26" fmla="*/ 683482 w 1007980"/>
              <a:gd name="connsiteY26" fmla="*/ 949185 h 1395281"/>
              <a:gd name="connsiteX27" fmla="*/ 655454 w 1007980"/>
              <a:gd name="connsiteY27" fmla="*/ 963689 h 1395281"/>
              <a:gd name="connsiteX28" fmla="*/ 648594 w 1007980"/>
              <a:gd name="connsiteY28" fmla="*/ 966825 h 1395281"/>
              <a:gd name="connsiteX29" fmla="*/ 626054 w 1007980"/>
              <a:gd name="connsiteY29" fmla="*/ 976429 h 1395281"/>
              <a:gd name="connsiteX30" fmla="*/ 616450 w 1007980"/>
              <a:gd name="connsiteY30" fmla="*/ 980153 h 1395281"/>
              <a:gd name="connsiteX31" fmla="*/ 593126 w 1007980"/>
              <a:gd name="connsiteY31" fmla="*/ 987993 h 1395281"/>
              <a:gd name="connsiteX32" fmla="*/ 586266 w 1007980"/>
              <a:gd name="connsiteY32" fmla="*/ 990149 h 1395281"/>
              <a:gd name="connsiteX33" fmla="*/ 556474 w 1007980"/>
              <a:gd name="connsiteY33" fmla="*/ 997793 h 1395281"/>
              <a:gd name="connsiteX34" fmla="*/ 547458 w 1007980"/>
              <a:gd name="connsiteY34" fmla="*/ 999557 h 1395281"/>
              <a:gd name="connsiteX35" fmla="*/ 524918 w 1007980"/>
              <a:gd name="connsiteY35" fmla="*/ 1003477 h 1395281"/>
              <a:gd name="connsiteX36" fmla="*/ 514530 w 1007980"/>
              <a:gd name="connsiteY36" fmla="*/ 1004849 h 1395281"/>
              <a:gd name="connsiteX37" fmla="*/ 487678 w 1007980"/>
              <a:gd name="connsiteY37" fmla="*/ 1007397 h 1395281"/>
              <a:gd name="connsiteX38" fmla="*/ 482778 w 1007980"/>
              <a:gd name="connsiteY38" fmla="*/ 1007789 h 1395281"/>
              <a:gd name="connsiteX39" fmla="*/ 456122 w 1007980"/>
              <a:gd name="connsiteY39" fmla="*/ 1008573 h 1395281"/>
              <a:gd name="connsiteX40" fmla="*/ 452398 w 1007980"/>
              <a:gd name="connsiteY40" fmla="*/ 1008377 h 1395281"/>
              <a:gd name="connsiteX41" fmla="*/ 429661 w 1007980"/>
              <a:gd name="connsiteY41" fmla="*/ 1007397 h 1395281"/>
              <a:gd name="connsiteX42" fmla="*/ 415157 w 1007980"/>
              <a:gd name="connsiteY42" fmla="*/ 1006613 h 1395281"/>
              <a:gd name="connsiteX43" fmla="*/ 391049 w 1007980"/>
              <a:gd name="connsiteY43" fmla="*/ 1003673 h 1395281"/>
              <a:gd name="connsiteX44" fmla="*/ 377525 w 1007980"/>
              <a:gd name="connsiteY44" fmla="*/ 1001909 h 1395281"/>
              <a:gd name="connsiteX45" fmla="*/ 350869 w 1007980"/>
              <a:gd name="connsiteY45" fmla="*/ 996617 h 1395281"/>
              <a:gd name="connsiteX46" fmla="*/ 339697 w 1007980"/>
              <a:gd name="connsiteY46" fmla="*/ 994265 h 1395281"/>
              <a:gd name="connsiteX47" fmla="*/ 301869 w 1007980"/>
              <a:gd name="connsiteY47" fmla="*/ 983681 h 1395281"/>
              <a:gd name="connsiteX48" fmla="*/ 284621 w 1007980"/>
              <a:gd name="connsiteY48" fmla="*/ 977801 h 1395281"/>
              <a:gd name="connsiteX49" fmla="*/ 284817 w 1007980"/>
              <a:gd name="connsiteY49" fmla="*/ 977409 h 1395281"/>
              <a:gd name="connsiteX50" fmla="*/ 59808 w 1007980"/>
              <a:gd name="connsiteY50" fmla="*/ 782977 h 1395281"/>
              <a:gd name="connsiteX51" fmla="*/ 59416 w 1007980"/>
              <a:gd name="connsiteY51" fmla="*/ 786309 h 1395281"/>
              <a:gd name="connsiteX52" fmla="*/ 55888 w 1007980"/>
              <a:gd name="connsiteY52" fmla="*/ 819237 h 1395281"/>
              <a:gd name="connsiteX53" fmla="*/ 55692 w 1007980"/>
              <a:gd name="connsiteY53" fmla="*/ 823549 h 1395281"/>
              <a:gd name="connsiteX54" fmla="*/ 55104 w 1007980"/>
              <a:gd name="connsiteY54" fmla="*/ 855301 h 1395281"/>
              <a:gd name="connsiteX55" fmla="*/ 55104 w 1007980"/>
              <a:gd name="connsiteY55" fmla="*/ 857065 h 1395281"/>
              <a:gd name="connsiteX56" fmla="*/ 57260 w 1007980"/>
              <a:gd name="connsiteY56" fmla="*/ 887837 h 1395281"/>
              <a:gd name="connsiteX57" fmla="*/ 57652 w 1007980"/>
              <a:gd name="connsiteY57" fmla="*/ 892541 h 1395281"/>
              <a:gd name="connsiteX58" fmla="*/ 61964 w 1007980"/>
              <a:gd name="connsiteY58" fmla="*/ 920569 h 1395281"/>
              <a:gd name="connsiteX59" fmla="*/ 62944 w 1007980"/>
              <a:gd name="connsiteY59" fmla="*/ 925861 h 1395281"/>
              <a:gd name="connsiteX60" fmla="*/ 69216 w 1007980"/>
              <a:gd name="connsiteY60" fmla="*/ 952125 h 1395281"/>
              <a:gd name="connsiteX61" fmla="*/ 70588 w 1007980"/>
              <a:gd name="connsiteY61" fmla="*/ 956633 h 1395281"/>
              <a:gd name="connsiteX62" fmla="*/ 79016 w 1007980"/>
              <a:gd name="connsiteY62" fmla="*/ 982113 h 1395281"/>
              <a:gd name="connsiteX63" fmla="*/ 79996 w 1007980"/>
              <a:gd name="connsiteY63" fmla="*/ 984661 h 1395281"/>
              <a:gd name="connsiteX64" fmla="*/ 89797 w 1007980"/>
              <a:gd name="connsiteY64" fmla="*/ 1008769 h 1395281"/>
              <a:gd name="connsiteX65" fmla="*/ 90581 w 1007980"/>
              <a:gd name="connsiteY65" fmla="*/ 1010729 h 1395281"/>
              <a:gd name="connsiteX66" fmla="*/ 101949 w 1007980"/>
              <a:gd name="connsiteY66" fmla="*/ 1033465 h 1395281"/>
              <a:gd name="connsiteX67" fmla="*/ 103713 w 1007980"/>
              <a:gd name="connsiteY67" fmla="*/ 1036797 h 1395281"/>
              <a:gd name="connsiteX68" fmla="*/ 115669 w 1007980"/>
              <a:gd name="connsiteY68" fmla="*/ 1057377 h 1395281"/>
              <a:gd name="connsiteX69" fmla="*/ 117825 w 1007980"/>
              <a:gd name="connsiteY69" fmla="*/ 1060709 h 1395281"/>
              <a:gd name="connsiteX70" fmla="*/ 130369 w 1007980"/>
              <a:gd name="connsiteY70" fmla="*/ 1079721 h 1395281"/>
              <a:gd name="connsiteX71" fmla="*/ 132133 w 1007980"/>
              <a:gd name="connsiteY71" fmla="*/ 1082269 h 1395281"/>
              <a:gd name="connsiteX72" fmla="*/ 145657 w 1007980"/>
              <a:gd name="connsiteY72" fmla="*/ 1100497 h 1395281"/>
              <a:gd name="connsiteX73" fmla="*/ 145853 w 1007980"/>
              <a:gd name="connsiteY73" fmla="*/ 1100693 h 1395281"/>
              <a:gd name="connsiteX74" fmla="*/ 159965 w 1007980"/>
              <a:gd name="connsiteY74" fmla="*/ 1117745 h 1395281"/>
              <a:gd name="connsiteX75" fmla="*/ 160945 w 1007980"/>
              <a:gd name="connsiteY75" fmla="*/ 1118921 h 1395281"/>
              <a:gd name="connsiteX76" fmla="*/ 174469 w 1007980"/>
              <a:gd name="connsiteY76" fmla="*/ 1133817 h 1395281"/>
              <a:gd name="connsiteX77" fmla="*/ 176037 w 1007980"/>
              <a:gd name="connsiteY77" fmla="*/ 1135385 h 1395281"/>
              <a:gd name="connsiteX78" fmla="*/ 188973 w 1007980"/>
              <a:gd name="connsiteY78" fmla="*/ 1148321 h 1395281"/>
              <a:gd name="connsiteX79" fmla="*/ 190345 w 1007980"/>
              <a:gd name="connsiteY79" fmla="*/ 1149497 h 1395281"/>
              <a:gd name="connsiteX80" fmla="*/ 202693 w 1007980"/>
              <a:gd name="connsiteY80" fmla="*/ 1161061 h 1395281"/>
              <a:gd name="connsiteX81" fmla="*/ 202889 w 1007980"/>
              <a:gd name="connsiteY81" fmla="*/ 1161257 h 1395281"/>
              <a:gd name="connsiteX82" fmla="*/ 214845 w 1007980"/>
              <a:gd name="connsiteY82" fmla="*/ 1171645 h 1395281"/>
              <a:gd name="connsiteX83" fmla="*/ 626838 w 1007980"/>
              <a:gd name="connsiteY83" fmla="*/ 1257689 h 1395281"/>
              <a:gd name="connsiteX84" fmla="*/ 631346 w 1007980"/>
              <a:gd name="connsiteY84" fmla="*/ 1255141 h 1395281"/>
              <a:gd name="connsiteX85" fmla="*/ 639578 w 1007980"/>
              <a:gd name="connsiteY85" fmla="*/ 1250437 h 1395281"/>
              <a:gd name="connsiteX86" fmla="*/ 944555 w 1007980"/>
              <a:gd name="connsiteY86" fmla="*/ 592269 h 1395281"/>
              <a:gd name="connsiteX87" fmla="*/ 315981 w 1007980"/>
              <a:gd name="connsiteY87" fmla="*/ 470357 h 1395281"/>
              <a:gd name="connsiteX88" fmla="*/ 287953 w 1007980"/>
              <a:gd name="connsiteY88" fmla="*/ 476237 h 1395281"/>
              <a:gd name="connsiteX89" fmla="*/ 82936 w 1007980"/>
              <a:gd name="connsiteY89" fmla="*/ 692033 h 1395281"/>
              <a:gd name="connsiteX90" fmla="*/ 89013 w 1007980"/>
              <a:gd name="connsiteY90" fmla="*/ 720061 h 1395281"/>
              <a:gd name="connsiteX91" fmla="*/ 304809 w 1007980"/>
              <a:gd name="connsiteY91" fmla="*/ 925077 h 1395281"/>
              <a:gd name="connsiteX92" fmla="*/ 332641 w 1007980"/>
              <a:gd name="connsiteY92" fmla="*/ 919197 h 1395281"/>
              <a:gd name="connsiteX93" fmla="*/ 537658 w 1007980"/>
              <a:gd name="connsiteY93" fmla="*/ 703401 h 1395281"/>
              <a:gd name="connsiteX94" fmla="*/ 531778 w 1007980"/>
              <a:gd name="connsiteY94" fmla="*/ 675373 h 1395281"/>
              <a:gd name="connsiteX95" fmla="*/ 315981 w 1007980"/>
              <a:gd name="connsiteY95" fmla="*/ 470357 h 1395281"/>
              <a:gd name="connsiteX96" fmla="*/ 299399 w 1007980"/>
              <a:gd name="connsiteY96" fmla="*/ 55361 h 1395281"/>
              <a:gd name="connsiteX97" fmla="*/ 203869 w 1007980"/>
              <a:gd name="connsiteY97" fmla="*/ 63657 h 1395281"/>
              <a:gd name="connsiteX98" fmla="*/ 224057 w 1007980"/>
              <a:gd name="connsiteY98" fmla="*/ 68557 h 1395281"/>
              <a:gd name="connsiteX99" fmla="*/ 231113 w 1007980"/>
              <a:gd name="connsiteY99" fmla="*/ 70321 h 1395281"/>
              <a:gd name="connsiteX100" fmla="*/ 254829 w 1007980"/>
              <a:gd name="connsiteY100" fmla="*/ 77573 h 1395281"/>
              <a:gd name="connsiteX101" fmla="*/ 262669 w 1007980"/>
              <a:gd name="connsiteY101" fmla="*/ 79337 h 1395281"/>
              <a:gd name="connsiteX102" fmla="*/ 285797 w 1007980"/>
              <a:gd name="connsiteY102" fmla="*/ 87961 h 1395281"/>
              <a:gd name="connsiteX103" fmla="*/ 293833 w 1007980"/>
              <a:gd name="connsiteY103" fmla="*/ 90901 h 1395281"/>
              <a:gd name="connsiteX104" fmla="*/ 316569 w 1007980"/>
              <a:gd name="connsiteY104" fmla="*/ 101093 h 1395281"/>
              <a:gd name="connsiteX105" fmla="*/ 324605 w 1007980"/>
              <a:gd name="connsiteY105" fmla="*/ 104817 h 1395281"/>
              <a:gd name="connsiteX106" fmla="*/ 347145 w 1007980"/>
              <a:gd name="connsiteY106" fmla="*/ 116577 h 1395281"/>
              <a:gd name="connsiteX107" fmla="*/ 354789 w 1007980"/>
              <a:gd name="connsiteY107" fmla="*/ 120693 h 1395281"/>
              <a:gd name="connsiteX108" fmla="*/ 377721 w 1007980"/>
              <a:gd name="connsiteY108" fmla="*/ 134609 h 1395281"/>
              <a:gd name="connsiteX109" fmla="*/ 384385 w 1007980"/>
              <a:gd name="connsiteY109" fmla="*/ 138725 h 1395281"/>
              <a:gd name="connsiteX110" fmla="*/ 410453 w 1007980"/>
              <a:gd name="connsiteY110" fmla="*/ 156757 h 1395281"/>
              <a:gd name="connsiteX111" fmla="*/ 413197 w 1007980"/>
              <a:gd name="connsiteY111" fmla="*/ 158717 h 1395281"/>
              <a:gd name="connsiteX112" fmla="*/ 441226 w 1007980"/>
              <a:gd name="connsiteY112" fmla="*/ 180669 h 1395281"/>
              <a:gd name="connsiteX113" fmla="*/ 613706 w 1007980"/>
              <a:gd name="connsiteY113" fmla="*/ 632449 h 1395281"/>
              <a:gd name="connsiteX114" fmla="*/ 609590 w 1007980"/>
              <a:gd name="connsiteY114" fmla="*/ 653029 h 1395281"/>
              <a:gd name="connsiteX115" fmla="*/ 606258 w 1007980"/>
              <a:gd name="connsiteY115" fmla="*/ 669101 h 1395281"/>
              <a:gd name="connsiteX116" fmla="*/ 596066 w 1007980"/>
              <a:gd name="connsiteY116" fmla="*/ 705753 h 1395281"/>
              <a:gd name="connsiteX117" fmla="*/ 590186 w 1007980"/>
              <a:gd name="connsiteY117" fmla="*/ 722805 h 1395281"/>
              <a:gd name="connsiteX118" fmla="*/ 589794 w 1007980"/>
              <a:gd name="connsiteY118" fmla="*/ 722609 h 1395281"/>
              <a:gd name="connsiteX119" fmla="*/ 395361 w 1007980"/>
              <a:gd name="connsiteY119" fmla="*/ 947617 h 1395281"/>
              <a:gd name="connsiteX120" fmla="*/ 397909 w 1007980"/>
              <a:gd name="connsiteY120" fmla="*/ 948009 h 1395281"/>
              <a:gd name="connsiteX121" fmla="*/ 432210 w 1007980"/>
              <a:gd name="connsiteY121" fmla="*/ 951537 h 1395281"/>
              <a:gd name="connsiteX122" fmla="*/ 434366 w 1007980"/>
              <a:gd name="connsiteY122" fmla="*/ 951733 h 1395281"/>
              <a:gd name="connsiteX123" fmla="*/ 501986 w 1007980"/>
              <a:gd name="connsiteY123" fmla="*/ 950165 h 1395281"/>
              <a:gd name="connsiteX124" fmla="*/ 503750 w 1007980"/>
              <a:gd name="connsiteY124" fmla="*/ 949969 h 1395281"/>
              <a:gd name="connsiteX125" fmla="*/ 534326 w 1007980"/>
              <a:gd name="connsiteY125" fmla="*/ 945265 h 1395281"/>
              <a:gd name="connsiteX126" fmla="*/ 536874 w 1007980"/>
              <a:gd name="connsiteY126" fmla="*/ 944873 h 1395281"/>
              <a:gd name="connsiteX127" fmla="*/ 565882 w 1007980"/>
              <a:gd name="connsiteY127" fmla="*/ 937817 h 1395281"/>
              <a:gd name="connsiteX128" fmla="*/ 567450 w 1007980"/>
              <a:gd name="connsiteY128" fmla="*/ 937425 h 1395281"/>
              <a:gd name="connsiteX129" fmla="*/ 647418 w 1007980"/>
              <a:gd name="connsiteY129" fmla="*/ 904693 h 1395281"/>
              <a:gd name="connsiteX130" fmla="*/ 648398 w 1007980"/>
              <a:gd name="connsiteY130" fmla="*/ 904301 h 1395281"/>
              <a:gd name="connsiteX131" fmla="*/ 670938 w 1007980"/>
              <a:gd name="connsiteY131" fmla="*/ 891169 h 1395281"/>
              <a:gd name="connsiteX132" fmla="*/ 672310 w 1007980"/>
              <a:gd name="connsiteY132" fmla="*/ 890385 h 1395281"/>
              <a:gd name="connsiteX133" fmla="*/ 693086 w 1007980"/>
              <a:gd name="connsiteY133" fmla="*/ 876665 h 1395281"/>
              <a:gd name="connsiteX134" fmla="*/ 693674 w 1007980"/>
              <a:gd name="connsiteY134" fmla="*/ 876273 h 1395281"/>
              <a:gd name="connsiteX135" fmla="*/ 731110 w 1007980"/>
              <a:gd name="connsiteY135" fmla="*/ 847069 h 1395281"/>
              <a:gd name="connsiteX136" fmla="*/ 731306 w 1007980"/>
              <a:gd name="connsiteY136" fmla="*/ 846873 h 1395281"/>
              <a:gd name="connsiteX137" fmla="*/ 746594 w 1007980"/>
              <a:gd name="connsiteY137" fmla="*/ 832957 h 1395281"/>
              <a:gd name="connsiteX138" fmla="*/ 747966 w 1007980"/>
              <a:gd name="connsiteY138" fmla="*/ 831585 h 1395281"/>
              <a:gd name="connsiteX139" fmla="*/ 760902 w 1007980"/>
              <a:gd name="connsiteY139" fmla="*/ 818845 h 1395281"/>
              <a:gd name="connsiteX140" fmla="*/ 762470 w 1007980"/>
              <a:gd name="connsiteY140" fmla="*/ 817277 h 1395281"/>
              <a:gd name="connsiteX141" fmla="*/ 773643 w 1007980"/>
              <a:gd name="connsiteY141" fmla="*/ 805321 h 1395281"/>
              <a:gd name="connsiteX142" fmla="*/ 774819 w 1007980"/>
              <a:gd name="connsiteY142" fmla="*/ 804145 h 1395281"/>
              <a:gd name="connsiteX143" fmla="*/ 784423 w 1007980"/>
              <a:gd name="connsiteY143" fmla="*/ 792973 h 1395281"/>
              <a:gd name="connsiteX144" fmla="*/ 784423 w 1007980"/>
              <a:gd name="connsiteY144" fmla="*/ 792777 h 1395281"/>
              <a:gd name="connsiteX145" fmla="*/ 798927 w 1007980"/>
              <a:gd name="connsiteY145" fmla="*/ 774157 h 1395281"/>
              <a:gd name="connsiteX146" fmla="*/ 803631 w 1007980"/>
              <a:gd name="connsiteY146" fmla="*/ 768081 h 1395281"/>
              <a:gd name="connsiteX147" fmla="*/ 870271 w 1007980"/>
              <a:gd name="connsiteY147" fmla="*/ 380785 h 1395281"/>
              <a:gd name="connsiteX148" fmla="*/ 868311 w 1007980"/>
              <a:gd name="connsiteY148" fmla="*/ 377453 h 1395281"/>
              <a:gd name="connsiteX149" fmla="*/ 863019 w 1007980"/>
              <a:gd name="connsiteY149" fmla="*/ 368241 h 1395281"/>
              <a:gd name="connsiteX150" fmla="*/ 299399 w 1007980"/>
              <a:gd name="connsiteY150" fmla="*/ 55361 h 1395281"/>
              <a:gd name="connsiteX151" fmla="*/ 358723 w 1007980"/>
              <a:gd name="connsiteY151" fmla="*/ 1885 h 1395281"/>
              <a:gd name="connsiteX152" fmla="*/ 910647 w 1007980"/>
              <a:gd name="connsiteY152" fmla="*/ 340017 h 1395281"/>
              <a:gd name="connsiteX153" fmla="*/ 916919 w 1007980"/>
              <a:gd name="connsiteY153" fmla="*/ 350993 h 1395281"/>
              <a:gd name="connsiteX154" fmla="*/ 918879 w 1007980"/>
              <a:gd name="connsiteY154" fmla="*/ 354325 h 1395281"/>
              <a:gd name="connsiteX155" fmla="*/ 668194 w 1007980"/>
              <a:gd name="connsiteY155" fmla="*/ 1298065 h 1395281"/>
              <a:gd name="connsiteX156" fmla="*/ 658394 w 1007980"/>
              <a:gd name="connsiteY156" fmla="*/ 1303553 h 1395281"/>
              <a:gd name="connsiteX157" fmla="*/ 653690 w 1007980"/>
              <a:gd name="connsiteY157" fmla="*/ 1306101 h 1395281"/>
              <a:gd name="connsiteX158" fmla="*/ 313433 w 1007980"/>
              <a:gd name="connsiteY158" fmla="*/ 1395281 h 1395281"/>
              <a:gd name="connsiteX159" fmla="*/ 51382 w 1007980"/>
              <a:gd name="connsiteY159" fmla="*/ 1345162 h 1395281"/>
              <a:gd name="connsiteX160" fmla="*/ 0 w 1007980"/>
              <a:gd name="connsiteY160" fmla="*/ 1320944 h 1395281"/>
              <a:gd name="connsiteX161" fmla="*/ 0 w 1007980"/>
              <a:gd name="connsiteY161" fmla="*/ 1258045 h 1395281"/>
              <a:gd name="connsiteX162" fmla="*/ 43884 w 1007980"/>
              <a:gd name="connsiteY162" fmla="*/ 1281871 h 1395281"/>
              <a:gd name="connsiteX163" fmla="*/ 417509 w 1007980"/>
              <a:gd name="connsiteY163" fmla="*/ 1331777 h 1395281"/>
              <a:gd name="connsiteX164" fmla="*/ 382229 w 1007980"/>
              <a:gd name="connsiteY164" fmla="*/ 1322957 h 1395281"/>
              <a:gd name="connsiteX165" fmla="*/ 376349 w 1007980"/>
              <a:gd name="connsiteY165" fmla="*/ 1321193 h 1395281"/>
              <a:gd name="connsiteX166" fmla="*/ 344205 w 1007980"/>
              <a:gd name="connsiteY166" fmla="*/ 1310413 h 1395281"/>
              <a:gd name="connsiteX167" fmla="*/ 334601 w 1007980"/>
              <a:gd name="connsiteY167" fmla="*/ 1306689 h 1395281"/>
              <a:gd name="connsiteX168" fmla="*/ 300889 w 1007980"/>
              <a:gd name="connsiteY168" fmla="*/ 1291989 h 1395281"/>
              <a:gd name="connsiteX169" fmla="*/ 296969 w 1007980"/>
              <a:gd name="connsiteY169" fmla="*/ 1290225 h 1395281"/>
              <a:gd name="connsiteX170" fmla="*/ 260513 w 1007980"/>
              <a:gd name="connsiteY170" fmla="*/ 1270625 h 1395281"/>
              <a:gd name="connsiteX171" fmla="*/ 251301 w 1007980"/>
              <a:gd name="connsiteY171" fmla="*/ 1264941 h 1395281"/>
              <a:gd name="connsiteX172" fmla="*/ 224057 w 1007980"/>
              <a:gd name="connsiteY172" fmla="*/ 1247301 h 1395281"/>
              <a:gd name="connsiteX173" fmla="*/ 214257 w 1007980"/>
              <a:gd name="connsiteY173" fmla="*/ 1240441 h 1395281"/>
              <a:gd name="connsiteX174" fmla="*/ 180349 w 1007980"/>
              <a:gd name="connsiteY174" fmla="*/ 1214373 h 1395281"/>
              <a:gd name="connsiteX175" fmla="*/ 25508 w 1007980"/>
              <a:gd name="connsiteY175" fmla="*/ 689485 h 1395281"/>
              <a:gd name="connsiteX176" fmla="*/ 31388 w 1007980"/>
              <a:gd name="connsiteY176" fmla="*/ 672433 h 1395281"/>
              <a:gd name="connsiteX177" fmla="*/ 31780 w 1007980"/>
              <a:gd name="connsiteY177" fmla="*/ 672629 h 1395281"/>
              <a:gd name="connsiteX178" fmla="*/ 226213 w 1007980"/>
              <a:gd name="connsiteY178" fmla="*/ 447621 h 1395281"/>
              <a:gd name="connsiteX179" fmla="*/ 222489 w 1007980"/>
              <a:gd name="connsiteY179" fmla="*/ 447033 h 1395281"/>
              <a:gd name="connsiteX180" fmla="*/ 196617 w 1007980"/>
              <a:gd name="connsiteY180" fmla="*/ 444093 h 1395281"/>
              <a:gd name="connsiteX181" fmla="*/ 193285 w 1007980"/>
              <a:gd name="connsiteY181" fmla="*/ 443701 h 1395281"/>
              <a:gd name="connsiteX182" fmla="*/ 166041 w 1007980"/>
              <a:gd name="connsiteY182" fmla="*/ 442721 h 1395281"/>
              <a:gd name="connsiteX183" fmla="*/ 159769 w 1007980"/>
              <a:gd name="connsiteY183" fmla="*/ 442721 h 1395281"/>
              <a:gd name="connsiteX184" fmla="*/ 132133 w 1007980"/>
              <a:gd name="connsiteY184" fmla="*/ 443701 h 1395281"/>
              <a:gd name="connsiteX185" fmla="*/ 131153 w 1007980"/>
              <a:gd name="connsiteY185" fmla="*/ 443701 h 1395281"/>
              <a:gd name="connsiteX186" fmla="*/ 105085 w 1007980"/>
              <a:gd name="connsiteY186" fmla="*/ 446641 h 1395281"/>
              <a:gd name="connsiteX187" fmla="*/ 99793 w 1007980"/>
              <a:gd name="connsiteY187" fmla="*/ 447425 h 1395281"/>
              <a:gd name="connsiteX188" fmla="*/ 74900 w 1007980"/>
              <a:gd name="connsiteY188" fmla="*/ 452129 h 1395281"/>
              <a:gd name="connsiteX189" fmla="*/ 70784 w 1007980"/>
              <a:gd name="connsiteY189" fmla="*/ 453109 h 1395281"/>
              <a:gd name="connsiteX190" fmla="*/ 48832 w 1007980"/>
              <a:gd name="connsiteY190" fmla="*/ 458989 h 1395281"/>
              <a:gd name="connsiteX191" fmla="*/ 45500 w 1007980"/>
              <a:gd name="connsiteY191" fmla="*/ 459969 h 1395281"/>
              <a:gd name="connsiteX192" fmla="*/ 22960 w 1007980"/>
              <a:gd name="connsiteY192" fmla="*/ 467809 h 1395281"/>
              <a:gd name="connsiteX193" fmla="*/ 18452 w 1007980"/>
              <a:gd name="connsiteY193" fmla="*/ 469573 h 1395281"/>
              <a:gd name="connsiteX194" fmla="*/ 0 w 1007980"/>
              <a:gd name="connsiteY194" fmla="*/ 478070 h 1395281"/>
              <a:gd name="connsiteX195" fmla="*/ 0 w 1007980"/>
              <a:gd name="connsiteY195" fmla="*/ 419731 h 1395281"/>
              <a:gd name="connsiteX196" fmla="*/ 26195 w 1007980"/>
              <a:gd name="connsiteY196" fmla="*/ 409377 h 1395281"/>
              <a:gd name="connsiteX197" fmla="*/ 303437 w 1007980"/>
              <a:gd name="connsiteY197" fmla="*/ 408225 h 1395281"/>
              <a:gd name="connsiteX198" fmla="*/ 319117 w 1007980"/>
              <a:gd name="connsiteY198" fmla="*/ 412537 h 1395281"/>
              <a:gd name="connsiteX199" fmla="*/ 336169 w 1007980"/>
              <a:gd name="connsiteY199" fmla="*/ 418417 h 1395281"/>
              <a:gd name="connsiteX200" fmla="*/ 335973 w 1007980"/>
              <a:gd name="connsiteY200" fmla="*/ 418809 h 1395281"/>
              <a:gd name="connsiteX201" fmla="*/ 560982 w 1007980"/>
              <a:gd name="connsiteY201" fmla="*/ 613241 h 1395281"/>
              <a:gd name="connsiteX202" fmla="*/ 561374 w 1007980"/>
              <a:gd name="connsiteY202" fmla="*/ 610105 h 1395281"/>
              <a:gd name="connsiteX203" fmla="*/ 564902 w 1007980"/>
              <a:gd name="connsiteY203" fmla="*/ 576981 h 1395281"/>
              <a:gd name="connsiteX204" fmla="*/ 565098 w 1007980"/>
              <a:gd name="connsiteY204" fmla="*/ 572865 h 1395281"/>
              <a:gd name="connsiteX205" fmla="*/ 565686 w 1007980"/>
              <a:gd name="connsiteY205" fmla="*/ 540721 h 1395281"/>
              <a:gd name="connsiteX206" fmla="*/ 565686 w 1007980"/>
              <a:gd name="connsiteY206" fmla="*/ 539349 h 1395281"/>
              <a:gd name="connsiteX207" fmla="*/ 563530 w 1007980"/>
              <a:gd name="connsiteY207" fmla="*/ 508185 h 1395281"/>
              <a:gd name="connsiteX208" fmla="*/ 563138 w 1007980"/>
              <a:gd name="connsiteY208" fmla="*/ 503677 h 1395281"/>
              <a:gd name="connsiteX209" fmla="*/ 558826 w 1007980"/>
              <a:gd name="connsiteY209" fmla="*/ 475453 h 1395281"/>
              <a:gd name="connsiteX210" fmla="*/ 557846 w 1007980"/>
              <a:gd name="connsiteY210" fmla="*/ 470357 h 1395281"/>
              <a:gd name="connsiteX211" fmla="*/ 551378 w 1007980"/>
              <a:gd name="connsiteY211" fmla="*/ 443897 h 1395281"/>
              <a:gd name="connsiteX212" fmla="*/ 550006 w 1007980"/>
              <a:gd name="connsiteY212" fmla="*/ 439389 h 1395281"/>
              <a:gd name="connsiteX213" fmla="*/ 541578 w 1007980"/>
              <a:gd name="connsiteY213" fmla="*/ 413713 h 1395281"/>
              <a:gd name="connsiteX214" fmla="*/ 540794 w 1007980"/>
              <a:gd name="connsiteY214" fmla="*/ 411361 h 1395281"/>
              <a:gd name="connsiteX215" fmla="*/ 530798 w 1007980"/>
              <a:gd name="connsiteY215" fmla="*/ 387057 h 1395281"/>
              <a:gd name="connsiteX216" fmla="*/ 530014 w 1007980"/>
              <a:gd name="connsiteY216" fmla="*/ 385293 h 1395281"/>
              <a:gd name="connsiteX217" fmla="*/ 518646 w 1007980"/>
              <a:gd name="connsiteY217" fmla="*/ 362361 h 1395281"/>
              <a:gd name="connsiteX218" fmla="*/ 516882 w 1007980"/>
              <a:gd name="connsiteY218" fmla="*/ 359029 h 1395281"/>
              <a:gd name="connsiteX219" fmla="*/ 504926 w 1007980"/>
              <a:gd name="connsiteY219" fmla="*/ 338449 h 1395281"/>
              <a:gd name="connsiteX220" fmla="*/ 502966 w 1007980"/>
              <a:gd name="connsiteY220" fmla="*/ 335117 h 1395281"/>
              <a:gd name="connsiteX221" fmla="*/ 490226 w 1007980"/>
              <a:gd name="connsiteY221" fmla="*/ 315909 h 1395281"/>
              <a:gd name="connsiteX222" fmla="*/ 488658 w 1007980"/>
              <a:gd name="connsiteY222" fmla="*/ 313557 h 1395281"/>
              <a:gd name="connsiteX223" fmla="*/ 474938 w 1007980"/>
              <a:gd name="connsiteY223" fmla="*/ 295133 h 1395281"/>
              <a:gd name="connsiteX224" fmla="*/ 460630 w 1007980"/>
              <a:gd name="connsiteY224" fmla="*/ 277689 h 1395281"/>
              <a:gd name="connsiteX225" fmla="*/ 459846 w 1007980"/>
              <a:gd name="connsiteY225" fmla="*/ 276709 h 1395281"/>
              <a:gd name="connsiteX226" fmla="*/ 446126 w 1007980"/>
              <a:gd name="connsiteY226" fmla="*/ 261617 h 1395281"/>
              <a:gd name="connsiteX227" fmla="*/ 444754 w 1007980"/>
              <a:gd name="connsiteY227" fmla="*/ 260245 h 1395281"/>
              <a:gd name="connsiteX228" fmla="*/ 431817 w 1007980"/>
              <a:gd name="connsiteY228" fmla="*/ 247113 h 1395281"/>
              <a:gd name="connsiteX229" fmla="*/ 430642 w 1007980"/>
              <a:gd name="connsiteY229" fmla="*/ 245937 h 1395281"/>
              <a:gd name="connsiteX230" fmla="*/ 405945 w 1007980"/>
              <a:gd name="connsiteY230" fmla="*/ 223593 h 1395281"/>
              <a:gd name="connsiteX231" fmla="*/ 375369 w 1007980"/>
              <a:gd name="connsiteY231" fmla="*/ 200073 h 1395281"/>
              <a:gd name="connsiteX232" fmla="*/ 367137 w 1007980"/>
              <a:gd name="connsiteY232" fmla="*/ 194389 h 1395281"/>
              <a:gd name="connsiteX233" fmla="*/ 342049 w 1007980"/>
              <a:gd name="connsiteY233" fmla="*/ 178317 h 1395281"/>
              <a:gd name="connsiteX234" fmla="*/ 334209 w 1007980"/>
              <a:gd name="connsiteY234" fmla="*/ 173613 h 1395281"/>
              <a:gd name="connsiteX235" fmla="*/ 301281 w 1007980"/>
              <a:gd name="connsiteY235" fmla="*/ 155973 h 1395281"/>
              <a:gd name="connsiteX236" fmla="*/ 297949 w 1007980"/>
              <a:gd name="connsiteY236" fmla="*/ 154405 h 1395281"/>
              <a:gd name="connsiteX237" fmla="*/ 267569 w 1007980"/>
              <a:gd name="connsiteY237" fmla="*/ 141273 h 1395281"/>
              <a:gd name="connsiteX238" fmla="*/ 258357 w 1007980"/>
              <a:gd name="connsiteY238" fmla="*/ 137745 h 1395281"/>
              <a:gd name="connsiteX239" fmla="*/ 230917 w 1007980"/>
              <a:gd name="connsiteY239" fmla="*/ 128533 h 1395281"/>
              <a:gd name="connsiteX240" fmla="*/ 223861 w 1007980"/>
              <a:gd name="connsiteY240" fmla="*/ 126377 h 1395281"/>
              <a:gd name="connsiteX241" fmla="*/ 189953 w 1007980"/>
              <a:gd name="connsiteY241" fmla="*/ 118145 h 1395281"/>
              <a:gd name="connsiteX242" fmla="*/ 183877 w 1007980"/>
              <a:gd name="connsiteY242" fmla="*/ 117165 h 1395281"/>
              <a:gd name="connsiteX243" fmla="*/ 156241 w 1007980"/>
              <a:gd name="connsiteY243" fmla="*/ 113049 h 1395281"/>
              <a:gd name="connsiteX244" fmla="*/ 147225 w 1007980"/>
              <a:gd name="connsiteY244" fmla="*/ 112069 h 1395281"/>
              <a:gd name="connsiteX245" fmla="*/ 119393 w 1007980"/>
              <a:gd name="connsiteY245" fmla="*/ 110697 h 1395281"/>
              <a:gd name="connsiteX246" fmla="*/ 114493 w 1007980"/>
              <a:gd name="connsiteY246" fmla="*/ 110501 h 1395281"/>
              <a:gd name="connsiteX247" fmla="*/ 84112 w 1007980"/>
              <a:gd name="connsiteY247" fmla="*/ 112069 h 1395281"/>
              <a:gd name="connsiteX248" fmla="*/ 78036 w 1007980"/>
              <a:gd name="connsiteY248" fmla="*/ 112853 h 1395281"/>
              <a:gd name="connsiteX249" fmla="*/ 55104 w 1007980"/>
              <a:gd name="connsiteY249" fmla="*/ 116577 h 1395281"/>
              <a:gd name="connsiteX250" fmla="*/ 46676 w 1007980"/>
              <a:gd name="connsiteY250" fmla="*/ 118537 h 1395281"/>
              <a:gd name="connsiteX251" fmla="*/ 26292 w 1007980"/>
              <a:gd name="connsiteY251" fmla="*/ 124417 h 1395281"/>
              <a:gd name="connsiteX252" fmla="*/ 19040 w 1007980"/>
              <a:gd name="connsiteY252" fmla="*/ 126769 h 1395281"/>
              <a:gd name="connsiteX253" fmla="*/ 0 w 1007980"/>
              <a:gd name="connsiteY253" fmla="*/ 135117 h 1395281"/>
              <a:gd name="connsiteX254" fmla="*/ 0 w 1007980"/>
              <a:gd name="connsiteY254" fmla="*/ 74614 h 1395281"/>
              <a:gd name="connsiteX255" fmla="*/ 93642 w 1007980"/>
              <a:gd name="connsiteY255" fmla="*/ 33522 h 1395281"/>
              <a:gd name="connsiteX256" fmla="*/ 358723 w 1007980"/>
              <a:gd name="connsiteY256" fmla="*/ 1885 h 139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007980" h="1395281">
                <a:moveTo>
                  <a:pt x="944555" y="592269"/>
                </a:moveTo>
                <a:cubicBezTo>
                  <a:pt x="943183" y="598345"/>
                  <a:pt x="941615" y="604617"/>
                  <a:pt x="940047" y="610693"/>
                </a:cubicBezTo>
                <a:cubicBezTo>
                  <a:pt x="939263" y="613829"/>
                  <a:pt x="938675" y="616769"/>
                  <a:pt x="937891" y="619905"/>
                </a:cubicBezTo>
                <a:cubicBezTo>
                  <a:pt x="935931" y="626961"/>
                  <a:pt x="933775" y="634213"/>
                  <a:pt x="931423" y="641269"/>
                </a:cubicBezTo>
                <a:cubicBezTo>
                  <a:pt x="930247" y="644405"/>
                  <a:pt x="929463" y="647737"/>
                  <a:pt x="928287" y="651069"/>
                </a:cubicBezTo>
                <a:cubicBezTo>
                  <a:pt x="925935" y="658125"/>
                  <a:pt x="923387" y="664985"/>
                  <a:pt x="920643" y="671845"/>
                </a:cubicBezTo>
                <a:cubicBezTo>
                  <a:pt x="919271" y="675373"/>
                  <a:pt x="918095" y="678705"/>
                  <a:pt x="916723" y="682233"/>
                </a:cubicBezTo>
                <a:cubicBezTo>
                  <a:pt x="913979" y="688897"/>
                  <a:pt x="910843" y="695561"/>
                  <a:pt x="907707" y="702225"/>
                </a:cubicBezTo>
                <a:cubicBezTo>
                  <a:pt x="905943" y="705753"/>
                  <a:pt x="904571" y="709281"/>
                  <a:pt x="902807" y="712809"/>
                </a:cubicBezTo>
                <a:cubicBezTo>
                  <a:pt x="899475" y="719473"/>
                  <a:pt x="895947" y="726137"/>
                  <a:pt x="892419" y="732605"/>
                </a:cubicBezTo>
                <a:cubicBezTo>
                  <a:pt x="890655" y="736133"/>
                  <a:pt x="888891" y="739661"/>
                  <a:pt x="886931" y="743189"/>
                </a:cubicBezTo>
                <a:cubicBezTo>
                  <a:pt x="883207" y="750049"/>
                  <a:pt x="878895" y="756713"/>
                  <a:pt x="874779" y="763377"/>
                </a:cubicBezTo>
                <a:cubicBezTo>
                  <a:pt x="872819" y="766513"/>
                  <a:pt x="871055" y="769649"/>
                  <a:pt x="869095" y="772785"/>
                </a:cubicBezTo>
                <a:cubicBezTo>
                  <a:pt x="864195" y="780233"/>
                  <a:pt x="859099" y="787681"/>
                  <a:pt x="853807" y="794933"/>
                </a:cubicBezTo>
                <a:cubicBezTo>
                  <a:pt x="852239" y="797089"/>
                  <a:pt x="850671" y="799441"/>
                  <a:pt x="849103" y="801597"/>
                </a:cubicBezTo>
                <a:cubicBezTo>
                  <a:pt x="842047" y="811005"/>
                  <a:pt x="834795" y="820217"/>
                  <a:pt x="827151" y="829429"/>
                </a:cubicBezTo>
                <a:cubicBezTo>
                  <a:pt x="826955" y="829625"/>
                  <a:pt x="826955" y="829625"/>
                  <a:pt x="826759" y="829821"/>
                </a:cubicBezTo>
                <a:cubicBezTo>
                  <a:pt x="819311" y="838641"/>
                  <a:pt x="811667" y="847069"/>
                  <a:pt x="804023" y="855105"/>
                </a:cubicBezTo>
                <a:cubicBezTo>
                  <a:pt x="801671" y="857653"/>
                  <a:pt x="799319" y="860005"/>
                  <a:pt x="796967" y="862357"/>
                </a:cubicBezTo>
                <a:cubicBezTo>
                  <a:pt x="791087" y="868433"/>
                  <a:pt x="785011" y="874313"/>
                  <a:pt x="778739" y="879997"/>
                </a:cubicBezTo>
                <a:cubicBezTo>
                  <a:pt x="776387" y="881957"/>
                  <a:pt x="774231" y="884113"/>
                  <a:pt x="771879" y="886269"/>
                </a:cubicBezTo>
                <a:cubicBezTo>
                  <a:pt x="763646" y="893717"/>
                  <a:pt x="755218" y="900773"/>
                  <a:pt x="746594" y="907437"/>
                </a:cubicBezTo>
                <a:cubicBezTo>
                  <a:pt x="745222" y="908417"/>
                  <a:pt x="744046" y="909397"/>
                  <a:pt x="742674" y="910377"/>
                </a:cubicBezTo>
                <a:cubicBezTo>
                  <a:pt x="735226" y="916061"/>
                  <a:pt x="727582" y="921353"/>
                  <a:pt x="719938" y="926645"/>
                </a:cubicBezTo>
                <a:cubicBezTo>
                  <a:pt x="716998" y="928409"/>
                  <a:pt x="714254" y="930369"/>
                  <a:pt x="711510" y="932133"/>
                </a:cubicBezTo>
                <a:cubicBezTo>
                  <a:pt x="704650" y="936641"/>
                  <a:pt x="697594" y="940953"/>
                  <a:pt x="690538" y="945069"/>
                </a:cubicBezTo>
                <a:cubicBezTo>
                  <a:pt x="688186" y="946441"/>
                  <a:pt x="685834" y="947813"/>
                  <a:pt x="683482" y="949185"/>
                </a:cubicBezTo>
                <a:cubicBezTo>
                  <a:pt x="674270" y="954477"/>
                  <a:pt x="664862" y="959181"/>
                  <a:pt x="655454" y="963689"/>
                </a:cubicBezTo>
                <a:cubicBezTo>
                  <a:pt x="653298" y="964865"/>
                  <a:pt x="650946" y="965845"/>
                  <a:pt x="648594" y="966825"/>
                </a:cubicBezTo>
                <a:cubicBezTo>
                  <a:pt x="641146" y="970353"/>
                  <a:pt x="633698" y="973489"/>
                  <a:pt x="626054" y="976429"/>
                </a:cubicBezTo>
                <a:cubicBezTo>
                  <a:pt x="622918" y="977801"/>
                  <a:pt x="619586" y="978977"/>
                  <a:pt x="616450" y="980153"/>
                </a:cubicBezTo>
                <a:cubicBezTo>
                  <a:pt x="608806" y="982897"/>
                  <a:pt x="600966" y="985641"/>
                  <a:pt x="593126" y="987993"/>
                </a:cubicBezTo>
                <a:cubicBezTo>
                  <a:pt x="590774" y="988581"/>
                  <a:pt x="588618" y="989561"/>
                  <a:pt x="586266" y="990149"/>
                </a:cubicBezTo>
                <a:cubicBezTo>
                  <a:pt x="576466" y="993089"/>
                  <a:pt x="566470" y="995637"/>
                  <a:pt x="556474" y="997793"/>
                </a:cubicBezTo>
                <a:cubicBezTo>
                  <a:pt x="553534" y="998381"/>
                  <a:pt x="550398" y="998969"/>
                  <a:pt x="547458" y="999557"/>
                </a:cubicBezTo>
                <a:cubicBezTo>
                  <a:pt x="540010" y="1001125"/>
                  <a:pt x="532562" y="1002301"/>
                  <a:pt x="524918" y="1003477"/>
                </a:cubicBezTo>
                <a:cubicBezTo>
                  <a:pt x="521390" y="1003869"/>
                  <a:pt x="518058" y="1004457"/>
                  <a:pt x="514530" y="1004849"/>
                </a:cubicBezTo>
                <a:cubicBezTo>
                  <a:pt x="505514" y="1006025"/>
                  <a:pt x="496694" y="1006809"/>
                  <a:pt x="487678" y="1007397"/>
                </a:cubicBezTo>
                <a:cubicBezTo>
                  <a:pt x="485914" y="1007397"/>
                  <a:pt x="484346" y="1007789"/>
                  <a:pt x="482778" y="1007789"/>
                </a:cubicBezTo>
                <a:cubicBezTo>
                  <a:pt x="473958" y="1008377"/>
                  <a:pt x="465138" y="1008573"/>
                  <a:pt x="456122" y="1008573"/>
                </a:cubicBezTo>
                <a:cubicBezTo>
                  <a:pt x="454946" y="1008573"/>
                  <a:pt x="453574" y="1008377"/>
                  <a:pt x="452398" y="1008377"/>
                </a:cubicBezTo>
                <a:cubicBezTo>
                  <a:pt x="444950" y="1008181"/>
                  <a:pt x="437306" y="1007789"/>
                  <a:pt x="429661" y="1007397"/>
                </a:cubicBezTo>
                <a:cubicBezTo>
                  <a:pt x="424761" y="1007201"/>
                  <a:pt x="420057" y="1007005"/>
                  <a:pt x="415157" y="1006613"/>
                </a:cubicBezTo>
                <a:cubicBezTo>
                  <a:pt x="407121" y="1005829"/>
                  <a:pt x="399085" y="1004653"/>
                  <a:pt x="391049" y="1003673"/>
                </a:cubicBezTo>
                <a:cubicBezTo>
                  <a:pt x="386541" y="1003085"/>
                  <a:pt x="382033" y="1002693"/>
                  <a:pt x="377525" y="1001909"/>
                </a:cubicBezTo>
                <a:cubicBezTo>
                  <a:pt x="368705" y="1000537"/>
                  <a:pt x="359689" y="998577"/>
                  <a:pt x="350869" y="996617"/>
                </a:cubicBezTo>
                <a:cubicBezTo>
                  <a:pt x="347145" y="995637"/>
                  <a:pt x="343421" y="995245"/>
                  <a:pt x="339697" y="994265"/>
                </a:cubicBezTo>
                <a:cubicBezTo>
                  <a:pt x="327153" y="991129"/>
                  <a:pt x="314413" y="987601"/>
                  <a:pt x="301869" y="983681"/>
                </a:cubicBezTo>
                <a:cubicBezTo>
                  <a:pt x="295989" y="981917"/>
                  <a:pt x="290305" y="979957"/>
                  <a:pt x="284621" y="977801"/>
                </a:cubicBezTo>
                <a:lnTo>
                  <a:pt x="284817" y="977409"/>
                </a:lnTo>
                <a:cubicBezTo>
                  <a:pt x="193481" y="943697"/>
                  <a:pt x="116257" y="877253"/>
                  <a:pt x="59808" y="782977"/>
                </a:cubicBezTo>
                <a:cubicBezTo>
                  <a:pt x="59808" y="784153"/>
                  <a:pt x="59612" y="785133"/>
                  <a:pt x="59416" y="786309"/>
                </a:cubicBezTo>
                <a:cubicBezTo>
                  <a:pt x="57848" y="797481"/>
                  <a:pt x="56672" y="808457"/>
                  <a:pt x="55888" y="819237"/>
                </a:cubicBezTo>
                <a:cubicBezTo>
                  <a:pt x="55888" y="820609"/>
                  <a:pt x="55692" y="822177"/>
                  <a:pt x="55692" y="823549"/>
                </a:cubicBezTo>
                <a:cubicBezTo>
                  <a:pt x="55104" y="834329"/>
                  <a:pt x="54908" y="844913"/>
                  <a:pt x="55104" y="855301"/>
                </a:cubicBezTo>
                <a:cubicBezTo>
                  <a:pt x="55104" y="855889"/>
                  <a:pt x="55104" y="856477"/>
                  <a:pt x="55104" y="857065"/>
                </a:cubicBezTo>
                <a:cubicBezTo>
                  <a:pt x="55496" y="867453"/>
                  <a:pt x="56280" y="877841"/>
                  <a:pt x="57260" y="887837"/>
                </a:cubicBezTo>
                <a:cubicBezTo>
                  <a:pt x="57260" y="889405"/>
                  <a:pt x="57456" y="890973"/>
                  <a:pt x="57652" y="892541"/>
                </a:cubicBezTo>
                <a:cubicBezTo>
                  <a:pt x="58632" y="902145"/>
                  <a:pt x="60200" y="911357"/>
                  <a:pt x="61964" y="920569"/>
                </a:cubicBezTo>
                <a:cubicBezTo>
                  <a:pt x="62160" y="922333"/>
                  <a:pt x="62552" y="924097"/>
                  <a:pt x="62944" y="925861"/>
                </a:cubicBezTo>
                <a:cubicBezTo>
                  <a:pt x="64708" y="934681"/>
                  <a:pt x="66864" y="943501"/>
                  <a:pt x="69216" y="952125"/>
                </a:cubicBezTo>
                <a:cubicBezTo>
                  <a:pt x="69608" y="953497"/>
                  <a:pt x="70196" y="955065"/>
                  <a:pt x="70588" y="956633"/>
                </a:cubicBezTo>
                <a:cubicBezTo>
                  <a:pt x="73136" y="965257"/>
                  <a:pt x="76076" y="973881"/>
                  <a:pt x="79016" y="982113"/>
                </a:cubicBezTo>
                <a:cubicBezTo>
                  <a:pt x="79408" y="983093"/>
                  <a:pt x="79604" y="983877"/>
                  <a:pt x="79996" y="984661"/>
                </a:cubicBezTo>
                <a:cubicBezTo>
                  <a:pt x="82936" y="992893"/>
                  <a:pt x="86269" y="1000929"/>
                  <a:pt x="89797" y="1008769"/>
                </a:cubicBezTo>
                <a:cubicBezTo>
                  <a:pt x="89993" y="1009553"/>
                  <a:pt x="90385" y="1010141"/>
                  <a:pt x="90581" y="1010729"/>
                </a:cubicBezTo>
                <a:cubicBezTo>
                  <a:pt x="94305" y="1018569"/>
                  <a:pt x="98029" y="1026017"/>
                  <a:pt x="101949" y="1033465"/>
                </a:cubicBezTo>
                <a:cubicBezTo>
                  <a:pt x="102537" y="1034445"/>
                  <a:pt x="103125" y="1035621"/>
                  <a:pt x="103713" y="1036797"/>
                </a:cubicBezTo>
                <a:cubicBezTo>
                  <a:pt x="107633" y="1043853"/>
                  <a:pt x="111553" y="1050713"/>
                  <a:pt x="115669" y="1057377"/>
                </a:cubicBezTo>
                <a:cubicBezTo>
                  <a:pt x="116453" y="1058553"/>
                  <a:pt x="117041" y="1059533"/>
                  <a:pt x="117825" y="1060709"/>
                </a:cubicBezTo>
                <a:cubicBezTo>
                  <a:pt x="121941" y="1067177"/>
                  <a:pt x="126057" y="1073645"/>
                  <a:pt x="130369" y="1079721"/>
                </a:cubicBezTo>
                <a:cubicBezTo>
                  <a:pt x="130957" y="1080701"/>
                  <a:pt x="131545" y="1081485"/>
                  <a:pt x="132133" y="1082269"/>
                </a:cubicBezTo>
                <a:cubicBezTo>
                  <a:pt x="136641" y="1088541"/>
                  <a:pt x="141149" y="1094617"/>
                  <a:pt x="145657" y="1100497"/>
                </a:cubicBezTo>
                <a:cubicBezTo>
                  <a:pt x="145657" y="1100497"/>
                  <a:pt x="145853" y="1100693"/>
                  <a:pt x="145853" y="1100693"/>
                </a:cubicBezTo>
                <a:cubicBezTo>
                  <a:pt x="150557" y="1106573"/>
                  <a:pt x="155261" y="1112257"/>
                  <a:pt x="159965" y="1117745"/>
                </a:cubicBezTo>
                <a:cubicBezTo>
                  <a:pt x="160357" y="1118137"/>
                  <a:pt x="160553" y="1118529"/>
                  <a:pt x="160945" y="1118921"/>
                </a:cubicBezTo>
                <a:cubicBezTo>
                  <a:pt x="165453" y="1124213"/>
                  <a:pt x="169961" y="1129113"/>
                  <a:pt x="174469" y="1133817"/>
                </a:cubicBezTo>
                <a:cubicBezTo>
                  <a:pt x="175057" y="1134405"/>
                  <a:pt x="175449" y="1134797"/>
                  <a:pt x="176037" y="1135385"/>
                </a:cubicBezTo>
                <a:cubicBezTo>
                  <a:pt x="180545" y="1139893"/>
                  <a:pt x="184857" y="1144205"/>
                  <a:pt x="188973" y="1148321"/>
                </a:cubicBezTo>
                <a:cubicBezTo>
                  <a:pt x="189561" y="1148713"/>
                  <a:pt x="189953" y="1149105"/>
                  <a:pt x="190345" y="1149497"/>
                </a:cubicBezTo>
                <a:cubicBezTo>
                  <a:pt x="194461" y="1153613"/>
                  <a:pt x="198773" y="1157533"/>
                  <a:pt x="202693" y="1161061"/>
                </a:cubicBezTo>
                <a:cubicBezTo>
                  <a:pt x="202693" y="1161061"/>
                  <a:pt x="202889" y="1161257"/>
                  <a:pt x="202889" y="1161257"/>
                </a:cubicBezTo>
                <a:cubicBezTo>
                  <a:pt x="207201" y="1164981"/>
                  <a:pt x="211121" y="1168509"/>
                  <a:pt x="214845" y="1171645"/>
                </a:cubicBezTo>
                <a:cubicBezTo>
                  <a:pt x="343225" y="1279445"/>
                  <a:pt x="516490" y="1315509"/>
                  <a:pt x="626838" y="1257689"/>
                </a:cubicBezTo>
                <a:lnTo>
                  <a:pt x="631346" y="1255141"/>
                </a:lnTo>
                <a:cubicBezTo>
                  <a:pt x="634090" y="1253573"/>
                  <a:pt x="636834" y="1252005"/>
                  <a:pt x="639578" y="1250437"/>
                </a:cubicBezTo>
                <a:cubicBezTo>
                  <a:pt x="871643" y="1112257"/>
                  <a:pt x="985715" y="845109"/>
                  <a:pt x="944555" y="592269"/>
                </a:cubicBezTo>
                <a:close/>
                <a:moveTo>
                  <a:pt x="315981" y="470357"/>
                </a:moveTo>
                <a:cubicBezTo>
                  <a:pt x="310493" y="469769"/>
                  <a:pt x="297949" y="471141"/>
                  <a:pt x="287953" y="476237"/>
                </a:cubicBezTo>
                <a:cubicBezTo>
                  <a:pt x="186229" y="527589"/>
                  <a:pt x="116061" y="602069"/>
                  <a:pt x="82936" y="692033"/>
                </a:cubicBezTo>
                <a:cubicBezTo>
                  <a:pt x="82348" y="697717"/>
                  <a:pt x="83721" y="710065"/>
                  <a:pt x="89013" y="720061"/>
                </a:cubicBezTo>
                <a:cubicBezTo>
                  <a:pt x="140365" y="821785"/>
                  <a:pt x="214845" y="892149"/>
                  <a:pt x="304809" y="925077"/>
                </a:cubicBezTo>
                <a:cubicBezTo>
                  <a:pt x="310101" y="925665"/>
                  <a:pt x="322645" y="924293"/>
                  <a:pt x="332641" y="919197"/>
                </a:cubicBezTo>
                <a:cubicBezTo>
                  <a:pt x="434366" y="867845"/>
                  <a:pt x="504534" y="793365"/>
                  <a:pt x="537658" y="703401"/>
                </a:cubicBezTo>
                <a:cubicBezTo>
                  <a:pt x="538246" y="697913"/>
                  <a:pt x="536874" y="685369"/>
                  <a:pt x="531778" y="675373"/>
                </a:cubicBezTo>
                <a:cubicBezTo>
                  <a:pt x="480426" y="573649"/>
                  <a:pt x="405945" y="503481"/>
                  <a:pt x="315981" y="470357"/>
                </a:cubicBezTo>
                <a:close/>
                <a:moveTo>
                  <a:pt x="299399" y="55361"/>
                </a:moveTo>
                <a:cubicBezTo>
                  <a:pt x="267532" y="55747"/>
                  <a:pt x="235597" y="58488"/>
                  <a:pt x="203869" y="63657"/>
                </a:cubicBezTo>
                <a:cubicBezTo>
                  <a:pt x="210533" y="65029"/>
                  <a:pt x="217393" y="66793"/>
                  <a:pt x="224057" y="68557"/>
                </a:cubicBezTo>
                <a:cubicBezTo>
                  <a:pt x="226409" y="69145"/>
                  <a:pt x="228761" y="69733"/>
                  <a:pt x="231113" y="70321"/>
                </a:cubicBezTo>
                <a:cubicBezTo>
                  <a:pt x="238953" y="72477"/>
                  <a:pt x="246989" y="75025"/>
                  <a:pt x="254829" y="77573"/>
                </a:cubicBezTo>
                <a:cubicBezTo>
                  <a:pt x="257377" y="78357"/>
                  <a:pt x="259925" y="79141"/>
                  <a:pt x="262669" y="79337"/>
                </a:cubicBezTo>
                <a:cubicBezTo>
                  <a:pt x="270313" y="81885"/>
                  <a:pt x="278153" y="85021"/>
                  <a:pt x="285797" y="87961"/>
                </a:cubicBezTo>
                <a:cubicBezTo>
                  <a:pt x="288541" y="88941"/>
                  <a:pt x="291285" y="89725"/>
                  <a:pt x="293833" y="90901"/>
                </a:cubicBezTo>
                <a:cubicBezTo>
                  <a:pt x="301477" y="94037"/>
                  <a:pt x="308925" y="97565"/>
                  <a:pt x="316569" y="101093"/>
                </a:cubicBezTo>
                <a:cubicBezTo>
                  <a:pt x="319313" y="102465"/>
                  <a:pt x="321861" y="103445"/>
                  <a:pt x="324605" y="104817"/>
                </a:cubicBezTo>
                <a:cubicBezTo>
                  <a:pt x="332249" y="108541"/>
                  <a:pt x="339697" y="112461"/>
                  <a:pt x="347145" y="116577"/>
                </a:cubicBezTo>
                <a:cubicBezTo>
                  <a:pt x="349693" y="117949"/>
                  <a:pt x="352241" y="119321"/>
                  <a:pt x="354789" y="120693"/>
                </a:cubicBezTo>
                <a:cubicBezTo>
                  <a:pt x="362433" y="125005"/>
                  <a:pt x="370077" y="129905"/>
                  <a:pt x="377721" y="134609"/>
                </a:cubicBezTo>
                <a:cubicBezTo>
                  <a:pt x="379877" y="135981"/>
                  <a:pt x="382229" y="137353"/>
                  <a:pt x="384385" y="138725"/>
                </a:cubicBezTo>
                <a:cubicBezTo>
                  <a:pt x="393205" y="144409"/>
                  <a:pt x="401829" y="150485"/>
                  <a:pt x="410453" y="156757"/>
                </a:cubicBezTo>
                <a:cubicBezTo>
                  <a:pt x="411433" y="157541"/>
                  <a:pt x="412217" y="158129"/>
                  <a:pt x="413197" y="158717"/>
                </a:cubicBezTo>
                <a:cubicBezTo>
                  <a:pt x="422801" y="165773"/>
                  <a:pt x="432014" y="173025"/>
                  <a:pt x="441226" y="180669"/>
                </a:cubicBezTo>
                <a:cubicBezTo>
                  <a:pt x="580386" y="297289"/>
                  <a:pt x="642126" y="462125"/>
                  <a:pt x="613706" y="632449"/>
                </a:cubicBezTo>
                <a:cubicBezTo>
                  <a:pt x="612726" y="639309"/>
                  <a:pt x="610962" y="646169"/>
                  <a:pt x="609590" y="653029"/>
                </a:cubicBezTo>
                <a:cubicBezTo>
                  <a:pt x="608414" y="658517"/>
                  <a:pt x="607630" y="663809"/>
                  <a:pt x="606258" y="669101"/>
                </a:cubicBezTo>
                <a:cubicBezTo>
                  <a:pt x="603318" y="681253"/>
                  <a:pt x="599986" y="693601"/>
                  <a:pt x="596066" y="705753"/>
                </a:cubicBezTo>
                <a:cubicBezTo>
                  <a:pt x="594302" y="711437"/>
                  <a:pt x="592342" y="717121"/>
                  <a:pt x="590186" y="722805"/>
                </a:cubicBezTo>
                <a:lnTo>
                  <a:pt x="589794" y="722609"/>
                </a:lnTo>
                <a:cubicBezTo>
                  <a:pt x="556082" y="813945"/>
                  <a:pt x="489834" y="890973"/>
                  <a:pt x="395361" y="947617"/>
                </a:cubicBezTo>
                <a:cubicBezTo>
                  <a:pt x="396145" y="947813"/>
                  <a:pt x="397125" y="947813"/>
                  <a:pt x="397909" y="948009"/>
                </a:cubicBezTo>
                <a:cubicBezTo>
                  <a:pt x="409669" y="949577"/>
                  <a:pt x="421037" y="950753"/>
                  <a:pt x="432210" y="951537"/>
                </a:cubicBezTo>
                <a:cubicBezTo>
                  <a:pt x="432994" y="951733"/>
                  <a:pt x="433582" y="951733"/>
                  <a:pt x="434366" y="951733"/>
                </a:cubicBezTo>
                <a:cubicBezTo>
                  <a:pt x="457886" y="953105"/>
                  <a:pt x="480622" y="952517"/>
                  <a:pt x="501986" y="950165"/>
                </a:cubicBezTo>
                <a:cubicBezTo>
                  <a:pt x="502574" y="950165"/>
                  <a:pt x="503162" y="949969"/>
                  <a:pt x="503750" y="949969"/>
                </a:cubicBezTo>
                <a:cubicBezTo>
                  <a:pt x="514138" y="948793"/>
                  <a:pt x="524330" y="947225"/>
                  <a:pt x="534326" y="945265"/>
                </a:cubicBezTo>
                <a:cubicBezTo>
                  <a:pt x="535306" y="945265"/>
                  <a:pt x="536090" y="945069"/>
                  <a:pt x="536874" y="944873"/>
                </a:cubicBezTo>
                <a:cubicBezTo>
                  <a:pt x="546870" y="942717"/>
                  <a:pt x="556474" y="940561"/>
                  <a:pt x="565882" y="937817"/>
                </a:cubicBezTo>
                <a:cubicBezTo>
                  <a:pt x="566470" y="937817"/>
                  <a:pt x="566862" y="937621"/>
                  <a:pt x="567450" y="937425"/>
                </a:cubicBezTo>
                <a:cubicBezTo>
                  <a:pt x="596654" y="928997"/>
                  <a:pt x="623310" y="917629"/>
                  <a:pt x="647418" y="904693"/>
                </a:cubicBezTo>
                <a:cubicBezTo>
                  <a:pt x="647810" y="904693"/>
                  <a:pt x="648006" y="904497"/>
                  <a:pt x="648398" y="904301"/>
                </a:cubicBezTo>
                <a:cubicBezTo>
                  <a:pt x="656238" y="899989"/>
                  <a:pt x="663686" y="895677"/>
                  <a:pt x="670938" y="891169"/>
                </a:cubicBezTo>
                <a:cubicBezTo>
                  <a:pt x="671526" y="890973"/>
                  <a:pt x="671918" y="890581"/>
                  <a:pt x="672310" y="890385"/>
                </a:cubicBezTo>
                <a:cubicBezTo>
                  <a:pt x="679562" y="885877"/>
                  <a:pt x="686422" y="881369"/>
                  <a:pt x="693086" y="876665"/>
                </a:cubicBezTo>
                <a:cubicBezTo>
                  <a:pt x="693282" y="876665"/>
                  <a:pt x="693478" y="876469"/>
                  <a:pt x="693674" y="876273"/>
                </a:cubicBezTo>
                <a:cubicBezTo>
                  <a:pt x="707394" y="866669"/>
                  <a:pt x="719938" y="856869"/>
                  <a:pt x="731110" y="847069"/>
                </a:cubicBezTo>
                <a:cubicBezTo>
                  <a:pt x="731110" y="847069"/>
                  <a:pt x="731306" y="846873"/>
                  <a:pt x="731306" y="846873"/>
                </a:cubicBezTo>
                <a:cubicBezTo>
                  <a:pt x="736598" y="842169"/>
                  <a:pt x="741694" y="837465"/>
                  <a:pt x="746594" y="832957"/>
                </a:cubicBezTo>
                <a:cubicBezTo>
                  <a:pt x="746986" y="832369"/>
                  <a:pt x="747574" y="831977"/>
                  <a:pt x="747966" y="831585"/>
                </a:cubicBezTo>
                <a:cubicBezTo>
                  <a:pt x="752474" y="827273"/>
                  <a:pt x="756787" y="822961"/>
                  <a:pt x="760902" y="818845"/>
                </a:cubicBezTo>
                <a:cubicBezTo>
                  <a:pt x="761490" y="818453"/>
                  <a:pt x="761882" y="817865"/>
                  <a:pt x="762470" y="817277"/>
                </a:cubicBezTo>
                <a:cubicBezTo>
                  <a:pt x="766390" y="813161"/>
                  <a:pt x="770115" y="809241"/>
                  <a:pt x="773643" y="805321"/>
                </a:cubicBezTo>
                <a:cubicBezTo>
                  <a:pt x="774034" y="804929"/>
                  <a:pt x="774427" y="804537"/>
                  <a:pt x="774819" y="804145"/>
                </a:cubicBezTo>
                <a:cubicBezTo>
                  <a:pt x="778151" y="800225"/>
                  <a:pt x="781483" y="796501"/>
                  <a:pt x="784423" y="792973"/>
                </a:cubicBezTo>
                <a:cubicBezTo>
                  <a:pt x="784423" y="792777"/>
                  <a:pt x="784423" y="792777"/>
                  <a:pt x="784423" y="792777"/>
                </a:cubicBezTo>
                <a:cubicBezTo>
                  <a:pt x="789323" y="786701"/>
                  <a:pt x="794223" y="780429"/>
                  <a:pt x="798927" y="774157"/>
                </a:cubicBezTo>
                <a:cubicBezTo>
                  <a:pt x="800495" y="772001"/>
                  <a:pt x="802063" y="770041"/>
                  <a:pt x="803631" y="768081"/>
                </a:cubicBezTo>
                <a:cubicBezTo>
                  <a:pt x="896143" y="643033"/>
                  <a:pt x="924563" y="484273"/>
                  <a:pt x="870271" y="380785"/>
                </a:cubicBezTo>
                <a:lnTo>
                  <a:pt x="868311" y="377453"/>
                </a:lnTo>
                <a:cubicBezTo>
                  <a:pt x="866547" y="374317"/>
                  <a:pt x="864783" y="371377"/>
                  <a:pt x="863019" y="368241"/>
                </a:cubicBezTo>
                <a:cubicBezTo>
                  <a:pt x="742111" y="165357"/>
                  <a:pt x="522462" y="52660"/>
                  <a:pt x="299399" y="55361"/>
                </a:cubicBezTo>
                <a:close/>
                <a:moveTo>
                  <a:pt x="358723" y="1885"/>
                </a:moveTo>
                <a:cubicBezTo>
                  <a:pt x="579697" y="18056"/>
                  <a:pt x="790229" y="137770"/>
                  <a:pt x="910647" y="340017"/>
                </a:cubicBezTo>
                <a:cubicBezTo>
                  <a:pt x="912803" y="343545"/>
                  <a:pt x="914959" y="347269"/>
                  <a:pt x="916919" y="350993"/>
                </a:cubicBezTo>
                <a:lnTo>
                  <a:pt x="918879" y="354325"/>
                </a:lnTo>
                <a:cubicBezTo>
                  <a:pt x="1103903" y="682037"/>
                  <a:pt x="991399" y="1105397"/>
                  <a:pt x="668194" y="1298065"/>
                </a:cubicBezTo>
                <a:cubicBezTo>
                  <a:pt x="664862" y="1300025"/>
                  <a:pt x="661726" y="1301789"/>
                  <a:pt x="658394" y="1303553"/>
                </a:cubicBezTo>
                <a:lnTo>
                  <a:pt x="653690" y="1306101"/>
                </a:lnTo>
                <a:cubicBezTo>
                  <a:pt x="546674" y="1366665"/>
                  <a:pt x="429466" y="1395281"/>
                  <a:pt x="313433" y="1395281"/>
                </a:cubicBezTo>
                <a:cubicBezTo>
                  <a:pt x="223616" y="1395281"/>
                  <a:pt x="134515" y="1378110"/>
                  <a:pt x="51382" y="1345162"/>
                </a:cubicBezTo>
                <a:lnTo>
                  <a:pt x="0" y="1320944"/>
                </a:lnTo>
                <a:lnTo>
                  <a:pt x="0" y="1258045"/>
                </a:lnTo>
                <a:lnTo>
                  <a:pt x="43884" y="1281871"/>
                </a:lnTo>
                <a:cubicBezTo>
                  <a:pt x="159769" y="1334178"/>
                  <a:pt x="290207" y="1352357"/>
                  <a:pt x="417509" y="1331777"/>
                </a:cubicBezTo>
                <a:cubicBezTo>
                  <a:pt x="405749" y="1329425"/>
                  <a:pt x="393989" y="1326289"/>
                  <a:pt x="382229" y="1322957"/>
                </a:cubicBezTo>
                <a:cubicBezTo>
                  <a:pt x="380269" y="1322565"/>
                  <a:pt x="378309" y="1321781"/>
                  <a:pt x="376349" y="1321193"/>
                </a:cubicBezTo>
                <a:cubicBezTo>
                  <a:pt x="365569" y="1318057"/>
                  <a:pt x="354985" y="1314333"/>
                  <a:pt x="344205" y="1310413"/>
                </a:cubicBezTo>
                <a:cubicBezTo>
                  <a:pt x="341069" y="1309237"/>
                  <a:pt x="337737" y="1307865"/>
                  <a:pt x="334601" y="1306689"/>
                </a:cubicBezTo>
                <a:cubicBezTo>
                  <a:pt x="323429" y="1302181"/>
                  <a:pt x="312061" y="1297281"/>
                  <a:pt x="300889" y="1291989"/>
                </a:cubicBezTo>
                <a:cubicBezTo>
                  <a:pt x="299517" y="1291401"/>
                  <a:pt x="298341" y="1290813"/>
                  <a:pt x="296969" y="1290225"/>
                </a:cubicBezTo>
                <a:cubicBezTo>
                  <a:pt x="284817" y="1284149"/>
                  <a:pt x="272469" y="1277681"/>
                  <a:pt x="260513" y="1270625"/>
                </a:cubicBezTo>
                <a:cubicBezTo>
                  <a:pt x="257377" y="1268665"/>
                  <a:pt x="254437" y="1266901"/>
                  <a:pt x="251301" y="1264941"/>
                </a:cubicBezTo>
                <a:cubicBezTo>
                  <a:pt x="242089" y="1259257"/>
                  <a:pt x="233073" y="1253573"/>
                  <a:pt x="224057" y="1247301"/>
                </a:cubicBezTo>
                <a:cubicBezTo>
                  <a:pt x="220725" y="1244949"/>
                  <a:pt x="217393" y="1242793"/>
                  <a:pt x="214257" y="1240441"/>
                </a:cubicBezTo>
                <a:cubicBezTo>
                  <a:pt x="202693" y="1232209"/>
                  <a:pt x="191325" y="1223585"/>
                  <a:pt x="180349" y="1214373"/>
                </a:cubicBezTo>
                <a:cubicBezTo>
                  <a:pt x="21196" y="1081093"/>
                  <a:pt x="-36624" y="884897"/>
                  <a:pt x="25508" y="689485"/>
                </a:cubicBezTo>
                <a:cubicBezTo>
                  <a:pt x="27468" y="683801"/>
                  <a:pt x="29232" y="678117"/>
                  <a:pt x="31388" y="672433"/>
                </a:cubicBezTo>
                <a:lnTo>
                  <a:pt x="31780" y="672629"/>
                </a:lnTo>
                <a:cubicBezTo>
                  <a:pt x="65492" y="581293"/>
                  <a:pt x="131741" y="504069"/>
                  <a:pt x="226213" y="447621"/>
                </a:cubicBezTo>
                <a:cubicBezTo>
                  <a:pt x="225037" y="447425"/>
                  <a:pt x="223665" y="447229"/>
                  <a:pt x="222489" y="447033"/>
                </a:cubicBezTo>
                <a:cubicBezTo>
                  <a:pt x="213669" y="445857"/>
                  <a:pt x="205045" y="444681"/>
                  <a:pt x="196617" y="444093"/>
                </a:cubicBezTo>
                <a:cubicBezTo>
                  <a:pt x="195441" y="443897"/>
                  <a:pt x="194265" y="443701"/>
                  <a:pt x="193285" y="443701"/>
                </a:cubicBezTo>
                <a:cubicBezTo>
                  <a:pt x="184073" y="443113"/>
                  <a:pt x="175057" y="442721"/>
                  <a:pt x="166041" y="442721"/>
                </a:cubicBezTo>
                <a:cubicBezTo>
                  <a:pt x="163885" y="442721"/>
                  <a:pt x="161925" y="442721"/>
                  <a:pt x="159769" y="442721"/>
                </a:cubicBezTo>
                <a:cubicBezTo>
                  <a:pt x="150361" y="442721"/>
                  <a:pt x="141149" y="442917"/>
                  <a:pt x="132133" y="443701"/>
                </a:cubicBezTo>
                <a:cubicBezTo>
                  <a:pt x="131741" y="443701"/>
                  <a:pt x="131545" y="443701"/>
                  <a:pt x="131153" y="443701"/>
                </a:cubicBezTo>
                <a:cubicBezTo>
                  <a:pt x="122137" y="444289"/>
                  <a:pt x="113513" y="445465"/>
                  <a:pt x="105085" y="446641"/>
                </a:cubicBezTo>
                <a:cubicBezTo>
                  <a:pt x="103321" y="446837"/>
                  <a:pt x="101557" y="447229"/>
                  <a:pt x="99793" y="447425"/>
                </a:cubicBezTo>
                <a:cubicBezTo>
                  <a:pt x="91169" y="448601"/>
                  <a:pt x="82936" y="450365"/>
                  <a:pt x="74900" y="452129"/>
                </a:cubicBezTo>
                <a:cubicBezTo>
                  <a:pt x="73528" y="452521"/>
                  <a:pt x="72156" y="452717"/>
                  <a:pt x="70784" y="453109"/>
                </a:cubicBezTo>
                <a:cubicBezTo>
                  <a:pt x="63336" y="454873"/>
                  <a:pt x="55888" y="456833"/>
                  <a:pt x="48832" y="458989"/>
                </a:cubicBezTo>
                <a:cubicBezTo>
                  <a:pt x="47656" y="459381"/>
                  <a:pt x="46480" y="459577"/>
                  <a:pt x="45500" y="459969"/>
                </a:cubicBezTo>
                <a:cubicBezTo>
                  <a:pt x="37856" y="462321"/>
                  <a:pt x="30212" y="465065"/>
                  <a:pt x="22960" y="467809"/>
                </a:cubicBezTo>
                <a:cubicBezTo>
                  <a:pt x="21392" y="468397"/>
                  <a:pt x="20020" y="468985"/>
                  <a:pt x="18452" y="469573"/>
                </a:cubicBezTo>
                <a:lnTo>
                  <a:pt x="0" y="478070"/>
                </a:lnTo>
                <a:lnTo>
                  <a:pt x="0" y="419731"/>
                </a:lnTo>
                <a:lnTo>
                  <a:pt x="26195" y="409377"/>
                </a:lnTo>
                <a:cubicBezTo>
                  <a:pt x="113513" y="382157"/>
                  <a:pt x="208377" y="381079"/>
                  <a:pt x="303437" y="408225"/>
                </a:cubicBezTo>
                <a:cubicBezTo>
                  <a:pt x="308729" y="409597"/>
                  <a:pt x="313825" y="410773"/>
                  <a:pt x="319117" y="412537"/>
                </a:cubicBezTo>
                <a:cubicBezTo>
                  <a:pt x="324801" y="414301"/>
                  <a:pt x="330485" y="416261"/>
                  <a:pt x="336169" y="418417"/>
                </a:cubicBezTo>
                <a:lnTo>
                  <a:pt x="335973" y="418809"/>
                </a:lnTo>
                <a:cubicBezTo>
                  <a:pt x="427309" y="452521"/>
                  <a:pt x="504338" y="518769"/>
                  <a:pt x="560982" y="613241"/>
                </a:cubicBezTo>
                <a:cubicBezTo>
                  <a:pt x="560982" y="612261"/>
                  <a:pt x="561178" y="611085"/>
                  <a:pt x="561374" y="610105"/>
                </a:cubicBezTo>
                <a:cubicBezTo>
                  <a:pt x="562942" y="598933"/>
                  <a:pt x="564118" y="587761"/>
                  <a:pt x="564902" y="576981"/>
                </a:cubicBezTo>
                <a:cubicBezTo>
                  <a:pt x="564902" y="575609"/>
                  <a:pt x="565098" y="574237"/>
                  <a:pt x="565098" y="572865"/>
                </a:cubicBezTo>
                <a:cubicBezTo>
                  <a:pt x="565686" y="561889"/>
                  <a:pt x="565882" y="551305"/>
                  <a:pt x="565686" y="540721"/>
                </a:cubicBezTo>
                <a:cubicBezTo>
                  <a:pt x="565686" y="540329"/>
                  <a:pt x="565686" y="539741"/>
                  <a:pt x="565686" y="539349"/>
                </a:cubicBezTo>
                <a:cubicBezTo>
                  <a:pt x="565294" y="528569"/>
                  <a:pt x="564510" y="518377"/>
                  <a:pt x="563530" y="508185"/>
                </a:cubicBezTo>
                <a:cubicBezTo>
                  <a:pt x="563530" y="506617"/>
                  <a:pt x="563334" y="505245"/>
                  <a:pt x="563138" y="503677"/>
                </a:cubicBezTo>
                <a:cubicBezTo>
                  <a:pt x="562158" y="494073"/>
                  <a:pt x="560590" y="484665"/>
                  <a:pt x="558826" y="475453"/>
                </a:cubicBezTo>
                <a:cubicBezTo>
                  <a:pt x="558434" y="473689"/>
                  <a:pt x="558238" y="472121"/>
                  <a:pt x="557846" y="470357"/>
                </a:cubicBezTo>
                <a:cubicBezTo>
                  <a:pt x="555886" y="461341"/>
                  <a:pt x="553730" y="452521"/>
                  <a:pt x="551378" y="443897"/>
                </a:cubicBezTo>
                <a:cubicBezTo>
                  <a:pt x="550790" y="442329"/>
                  <a:pt x="550398" y="440957"/>
                  <a:pt x="550006" y="439389"/>
                </a:cubicBezTo>
                <a:cubicBezTo>
                  <a:pt x="547458" y="430569"/>
                  <a:pt x="544714" y="421945"/>
                  <a:pt x="541578" y="413713"/>
                </a:cubicBezTo>
                <a:cubicBezTo>
                  <a:pt x="541382" y="412929"/>
                  <a:pt x="540990" y="412145"/>
                  <a:pt x="540794" y="411361"/>
                </a:cubicBezTo>
                <a:cubicBezTo>
                  <a:pt x="537658" y="402933"/>
                  <a:pt x="534326" y="394897"/>
                  <a:pt x="530798" y="387057"/>
                </a:cubicBezTo>
                <a:cubicBezTo>
                  <a:pt x="530602" y="386469"/>
                  <a:pt x="530210" y="385881"/>
                  <a:pt x="530014" y="385293"/>
                </a:cubicBezTo>
                <a:cubicBezTo>
                  <a:pt x="526486" y="377453"/>
                  <a:pt x="522566" y="369809"/>
                  <a:pt x="518646" y="362361"/>
                </a:cubicBezTo>
                <a:cubicBezTo>
                  <a:pt x="518058" y="361185"/>
                  <a:pt x="517470" y="360205"/>
                  <a:pt x="516882" y="359029"/>
                </a:cubicBezTo>
                <a:cubicBezTo>
                  <a:pt x="512962" y="351973"/>
                  <a:pt x="509042" y="345113"/>
                  <a:pt x="504926" y="338449"/>
                </a:cubicBezTo>
                <a:cubicBezTo>
                  <a:pt x="504338" y="337273"/>
                  <a:pt x="503554" y="336293"/>
                  <a:pt x="502966" y="335117"/>
                </a:cubicBezTo>
                <a:cubicBezTo>
                  <a:pt x="498850" y="328453"/>
                  <a:pt x="494538" y="321985"/>
                  <a:pt x="490226" y="315909"/>
                </a:cubicBezTo>
                <a:cubicBezTo>
                  <a:pt x="489834" y="315125"/>
                  <a:pt x="489246" y="314341"/>
                  <a:pt x="488658" y="313557"/>
                </a:cubicBezTo>
                <a:cubicBezTo>
                  <a:pt x="484150" y="307089"/>
                  <a:pt x="479446" y="301013"/>
                  <a:pt x="474938" y="295133"/>
                </a:cubicBezTo>
                <a:cubicBezTo>
                  <a:pt x="470234" y="289057"/>
                  <a:pt x="465334" y="283177"/>
                  <a:pt x="460630" y="277689"/>
                </a:cubicBezTo>
                <a:cubicBezTo>
                  <a:pt x="460434" y="277297"/>
                  <a:pt x="460042" y="277101"/>
                  <a:pt x="459846" y="276709"/>
                </a:cubicBezTo>
                <a:cubicBezTo>
                  <a:pt x="455142" y="271417"/>
                  <a:pt x="450634" y="266321"/>
                  <a:pt x="446126" y="261617"/>
                </a:cubicBezTo>
                <a:cubicBezTo>
                  <a:pt x="445734" y="261225"/>
                  <a:pt x="445146" y="260637"/>
                  <a:pt x="444754" y="260245"/>
                </a:cubicBezTo>
                <a:cubicBezTo>
                  <a:pt x="440442" y="255541"/>
                  <a:pt x="436130" y="251229"/>
                  <a:pt x="431817" y="247113"/>
                </a:cubicBezTo>
                <a:cubicBezTo>
                  <a:pt x="431425" y="246721"/>
                  <a:pt x="431033" y="246329"/>
                  <a:pt x="430642" y="245937"/>
                </a:cubicBezTo>
                <a:cubicBezTo>
                  <a:pt x="421625" y="237313"/>
                  <a:pt x="413393" y="229865"/>
                  <a:pt x="405945" y="223593"/>
                </a:cubicBezTo>
                <a:cubicBezTo>
                  <a:pt x="395949" y="215165"/>
                  <a:pt x="385757" y="207521"/>
                  <a:pt x="375369" y="200073"/>
                </a:cubicBezTo>
                <a:cubicBezTo>
                  <a:pt x="372625" y="198113"/>
                  <a:pt x="369881" y="196349"/>
                  <a:pt x="367137" y="194389"/>
                </a:cubicBezTo>
                <a:cubicBezTo>
                  <a:pt x="358905" y="188705"/>
                  <a:pt x="350477" y="183413"/>
                  <a:pt x="342049" y="178317"/>
                </a:cubicBezTo>
                <a:cubicBezTo>
                  <a:pt x="339501" y="176749"/>
                  <a:pt x="336757" y="175181"/>
                  <a:pt x="334209" y="173613"/>
                </a:cubicBezTo>
                <a:cubicBezTo>
                  <a:pt x="323429" y="167341"/>
                  <a:pt x="312453" y="161461"/>
                  <a:pt x="301281" y="155973"/>
                </a:cubicBezTo>
                <a:cubicBezTo>
                  <a:pt x="300105" y="155385"/>
                  <a:pt x="299125" y="154993"/>
                  <a:pt x="297949" y="154405"/>
                </a:cubicBezTo>
                <a:cubicBezTo>
                  <a:pt x="287953" y="149701"/>
                  <a:pt x="277761" y="145389"/>
                  <a:pt x="267569" y="141273"/>
                </a:cubicBezTo>
                <a:cubicBezTo>
                  <a:pt x="264433" y="140097"/>
                  <a:pt x="261493" y="138921"/>
                  <a:pt x="258357" y="137745"/>
                </a:cubicBezTo>
                <a:cubicBezTo>
                  <a:pt x="249145" y="134413"/>
                  <a:pt x="240129" y="131277"/>
                  <a:pt x="230917" y="128533"/>
                </a:cubicBezTo>
                <a:cubicBezTo>
                  <a:pt x="228565" y="127945"/>
                  <a:pt x="226213" y="126965"/>
                  <a:pt x="223861" y="126377"/>
                </a:cubicBezTo>
                <a:cubicBezTo>
                  <a:pt x="212493" y="123241"/>
                  <a:pt x="201125" y="120497"/>
                  <a:pt x="189953" y="118145"/>
                </a:cubicBezTo>
                <a:cubicBezTo>
                  <a:pt x="187993" y="117753"/>
                  <a:pt x="185837" y="117557"/>
                  <a:pt x="183877" y="117165"/>
                </a:cubicBezTo>
                <a:cubicBezTo>
                  <a:pt x="174665" y="115401"/>
                  <a:pt x="165453" y="114029"/>
                  <a:pt x="156241" y="113049"/>
                </a:cubicBezTo>
                <a:cubicBezTo>
                  <a:pt x="153301" y="112657"/>
                  <a:pt x="150165" y="112265"/>
                  <a:pt x="147225" y="112069"/>
                </a:cubicBezTo>
                <a:cubicBezTo>
                  <a:pt x="137817" y="111285"/>
                  <a:pt x="128605" y="110893"/>
                  <a:pt x="119393" y="110697"/>
                </a:cubicBezTo>
                <a:cubicBezTo>
                  <a:pt x="117825" y="110697"/>
                  <a:pt x="116061" y="110501"/>
                  <a:pt x="114493" y="110501"/>
                </a:cubicBezTo>
                <a:cubicBezTo>
                  <a:pt x="104105" y="110501"/>
                  <a:pt x="94109" y="111089"/>
                  <a:pt x="84112" y="112069"/>
                </a:cubicBezTo>
                <a:cubicBezTo>
                  <a:pt x="81957" y="112265"/>
                  <a:pt x="79996" y="112657"/>
                  <a:pt x="78036" y="112853"/>
                </a:cubicBezTo>
                <a:cubicBezTo>
                  <a:pt x="70196" y="113833"/>
                  <a:pt x="62552" y="115009"/>
                  <a:pt x="55104" y="116577"/>
                </a:cubicBezTo>
                <a:cubicBezTo>
                  <a:pt x="52164" y="117165"/>
                  <a:pt x="49420" y="117949"/>
                  <a:pt x="46676" y="118537"/>
                </a:cubicBezTo>
                <a:cubicBezTo>
                  <a:pt x="39620" y="120301"/>
                  <a:pt x="32956" y="122261"/>
                  <a:pt x="26292" y="124417"/>
                </a:cubicBezTo>
                <a:cubicBezTo>
                  <a:pt x="23744" y="125201"/>
                  <a:pt x="21392" y="125985"/>
                  <a:pt x="19040" y="126769"/>
                </a:cubicBezTo>
                <a:lnTo>
                  <a:pt x="0" y="135117"/>
                </a:lnTo>
                <a:lnTo>
                  <a:pt x="0" y="74614"/>
                </a:lnTo>
                <a:lnTo>
                  <a:pt x="93642" y="33522"/>
                </a:lnTo>
                <a:cubicBezTo>
                  <a:pt x="180274" y="5514"/>
                  <a:pt x="270334" y="-4584"/>
                  <a:pt x="358723" y="1885"/>
                </a:cubicBezTo>
                <a:close/>
              </a:path>
            </a:pathLst>
          </a:custGeom>
          <a:gradFill>
            <a:gsLst>
              <a:gs pos="100000">
                <a:srgbClr val="C8BDD7">
                  <a:alpha val="20000"/>
                </a:srgbClr>
              </a:gs>
              <a:gs pos="0">
                <a:srgbClr val="715496">
                  <a:alpha val="3000"/>
                </a:srgbClr>
              </a:gs>
              <a:gs pos="24000">
                <a:srgbClr val="715496">
                  <a:alpha val="30000"/>
                </a:srgbClr>
              </a:gs>
            </a:gsLst>
            <a:lin ang="10800000" scaled="0"/>
          </a:gradFill>
          <a:ln w="19587" cap="flat">
            <a:noFill/>
            <a:prstDash val="solid"/>
            <a:miter/>
          </a:ln>
        </p:spPr>
        <p:txBody>
          <a:bodyPr rtlCol="0" anchor="ctr"/>
          <a:lstStyle/>
          <a:p>
            <a:endParaRPr lang="el-G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19E533-239E-4137-83AC-3E6C2C25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72" y="568692"/>
            <a:ext cx="12051645" cy="655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BA803-DA5F-4A4E-B208-05EBBBAB6C17}"/>
              </a:ext>
            </a:extLst>
          </p:cNvPr>
          <p:cNvCxnSpPr>
            <a:cxnSpLocks/>
          </p:cNvCxnSpPr>
          <p:nvPr userDrawn="1"/>
        </p:nvCxnSpPr>
        <p:spPr>
          <a:xfrm>
            <a:off x="1208690" y="1268936"/>
            <a:ext cx="7697011" cy="0"/>
          </a:xfrm>
          <a:prstGeom prst="line">
            <a:avLst/>
          </a:prstGeom>
          <a:ln w="28575">
            <a:gradFill>
              <a:gsLst>
                <a:gs pos="100000">
                  <a:srgbClr val="311655">
                    <a:alpha val="0"/>
                  </a:srgbClr>
                </a:gs>
                <a:gs pos="0">
                  <a:srgbClr val="482975">
                    <a:alpha val="0"/>
                  </a:srgbClr>
                </a:gs>
                <a:gs pos="47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52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 userDrawn="1"/>
        </p:nvSpPr>
        <p:spPr>
          <a:xfrm>
            <a:off x="1" y="3"/>
            <a:ext cx="13439775" cy="2401760"/>
          </a:xfrm>
          <a:prstGeom prst="rect">
            <a:avLst/>
          </a:prstGeom>
          <a:solidFill>
            <a:srgbClr val="54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131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F88B331-A3E3-46DF-AB64-46A6CA01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35" y="568692"/>
            <a:ext cx="12051645" cy="655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9B8371C-3FEC-4315-88A3-33D84A437FC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7335" y="1634459"/>
            <a:ext cx="1259348" cy="12593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04E3FC4-40FB-456B-AFE6-87D5A67649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30799" y="1655763"/>
            <a:ext cx="3238500" cy="5588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b="1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>
                <a:solidFill>
                  <a:srgbClr val="38B9C3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l-GR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C0C4AE0-D46F-4CB9-8813-1F4248DD633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907403" y="1634459"/>
            <a:ext cx="1259348" cy="12593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AF59D6-BDD0-4443-BD97-82BC03C3FF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867" y="1655763"/>
            <a:ext cx="3238500" cy="5588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b="1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>
                <a:solidFill>
                  <a:srgbClr val="38B9C3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l-GR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905095-89A8-48CD-B491-CEF959937E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7334" y="3039901"/>
            <a:ext cx="5832285" cy="4020531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B5B897-8BBC-4770-89B4-10522D4ED9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05795" y="3039901"/>
            <a:ext cx="5832285" cy="4020531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369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EEF34-E716-4539-AA53-733BBA4BB3A8}"/>
              </a:ext>
            </a:extLst>
          </p:cNvPr>
          <p:cNvSpPr/>
          <p:nvPr userDrawn="1"/>
        </p:nvSpPr>
        <p:spPr>
          <a:xfrm>
            <a:off x="-1" y="0"/>
            <a:ext cx="5691189" cy="240176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A537F-8829-4E91-B509-B39FD522E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58"/>
          <a:stretch/>
        </p:blipFill>
        <p:spPr>
          <a:xfrm>
            <a:off x="3606800" y="0"/>
            <a:ext cx="9832975" cy="2401763"/>
          </a:xfrm>
          <a:prstGeom prst="rect">
            <a:avLst/>
          </a:prstGeom>
        </p:spPr>
      </p:pic>
      <p:sp>
        <p:nvSpPr>
          <p:cNvPr id="3" name="Ορθογώνιο 2"/>
          <p:cNvSpPr/>
          <p:nvPr userDrawn="1"/>
        </p:nvSpPr>
        <p:spPr>
          <a:xfrm>
            <a:off x="1" y="-3"/>
            <a:ext cx="13439775" cy="2401760"/>
          </a:xfrm>
          <a:prstGeom prst="rect">
            <a:avLst/>
          </a:prstGeom>
          <a:gradFill>
            <a:gsLst>
              <a:gs pos="73000">
                <a:srgbClr val="42266C">
                  <a:alpha val="50000"/>
                </a:srgbClr>
              </a:gs>
              <a:gs pos="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131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97335" y="1634459"/>
            <a:ext cx="1259348" cy="12593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3C28C-6CAF-4F28-B0BC-2408D3A863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30799" y="1655763"/>
            <a:ext cx="3238500" cy="5588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b="1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>
                <a:solidFill>
                  <a:srgbClr val="38B9C3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l-GR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001324B-8F26-44E5-B666-7ED547CB16F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907403" y="1634459"/>
            <a:ext cx="1259348" cy="12593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D748EBA-4B86-4D6B-9B02-DF56780A73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867" y="1655763"/>
            <a:ext cx="3238500" cy="5588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b="1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>
                <a:solidFill>
                  <a:srgbClr val="38B9C3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l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F88B331-A3E3-46DF-AB64-46A6CA01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35" y="568692"/>
            <a:ext cx="12051645" cy="6556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CF5C63-BF94-4128-94D8-19B57BEA9B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7334" y="3039901"/>
            <a:ext cx="5832285" cy="4020531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2D4722-EEB8-499E-ABA0-1BEAD9D824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05795" y="3039901"/>
            <a:ext cx="5832285" cy="4020531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56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2_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 userDrawn="1"/>
        </p:nvSpPr>
        <p:spPr>
          <a:xfrm>
            <a:off x="2" y="1"/>
            <a:ext cx="2634075" cy="7559674"/>
          </a:xfrm>
          <a:prstGeom prst="rect">
            <a:avLst/>
          </a:prstGeom>
          <a:solidFill>
            <a:srgbClr val="54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131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7827B5-8821-4B2E-A9E9-620EE971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136" y="392943"/>
            <a:ext cx="9150591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2D92A08-BECC-4F6C-ADB2-096CD116C30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276" y="1684887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AE64E84-0E6A-4B45-831F-4F8863A875C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027276" y="3605662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BF7E9BE-4EE4-4808-B727-66202A7B48A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027276" y="5471075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467136-0C58-4E02-A2C3-FA0649F6049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64135" y="1684887"/>
            <a:ext cx="9150591" cy="139397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9F87AE8-DF69-4F44-A11A-0BC24A11236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64135" y="3605662"/>
            <a:ext cx="9150591" cy="139397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E922CA-5973-4AAC-B7FF-58C47CDDBBD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857659" y="5460114"/>
            <a:ext cx="9150591" cy="139397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515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2_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 userDrawn="1"/>
        </p:nvSpPr>
        <p:spPr>
          <a:xfrm>
            <a:off x="2" y="1"/>
            <a:ext cx="2634075" cy="7559674"/>
          </a:xfrm>
          <a:prstGeom prst="rect">
            <a:avLst/>
          </a:prstGeom>
          <a:solidFill>
            <a:srgbClr val="54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131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7827B5-8821-4B2E-A9E9-620EE971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136" y="392943"/>
            <a:ext cx="9150591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796A5E2-B5DA-4B90-935D-E76FD51190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276" y="1684887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97DDCA-1F17-4E7E-8DC7-4F0C8897EA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64137" y="1859063"/>
            <a:ext cx="9150590" cy="5108896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558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t2_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87E28B3-4AE9-428C-A55F-1339ACBEF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27597" cy="7559675"/>
          </a:xfrm>
          <a:prstGeom prst="rect">
            <a:avLst/>
          </a:prstGeom>
        </p:spPr>
      </p:pic>
      <p:sp>
        <p:nvSpPr>
          <p:cNvPr id="3" name="Ορθογώνιο 2"/>
          <p:cNvSpPr/>
          <p:nvPr userDrawn="1"/>
        </p:nvSpPr>
        <p:spPr>
          <a:xfrm>
            <a:off x="0" y="0"/>
            <a:ext cx="2634075" cy="7559674"/>
          </a:xfrm>
          <a:prstGeom prst="rect">
            <a:avLst/>
          </a:prstGeom>
          <a:solidFill>
            <a:srgbClr val="543087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131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027276" y="1684887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772FEEEF-8ABD-490F-814F-5865EAEFEE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027276" y="3605662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FCACBC5-85AA-4D93-986F-0DC8575F126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027276" y="5471075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7827B5-8821-4B2E-A9E9-620EE971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136" y="392943"/>
            <a:ext cx="9150591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96F466E-C948-41B2-8BA6-3409D5AA181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64135" y="1684887"/>
            <a:ext cx="9150591" cy="139397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B7480B5-FC5E-44F1-B038-471B66AED2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64135" y="3605662"/>
            <a:ext cx="9150591" cy="139397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45D783-D800-4EDF-922A-2E98DB6D7A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857659" y="5460114"/>
            <a:ext cx="9150591" cy="1393979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66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tThornt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27823-02CE-4CE6-90B3-165498D31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3439774" cy="755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80905B-BC6A-40CD-8876-ABE34F565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48"/>
            <a:ext cx="7708064" cy="756509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FD45BA8-FF0A-4E67-81A0-5087DCB95BB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35800C-722D-41DC-8947-79BD561D1803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750AC8-2F13-4294-AF60-3C976494EAA1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98AF81-C3E4-4DEC-A2D4-6950C5957571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134488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2_Team_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B0-7805-41D4-A685-19C2D8C4A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34075" cy="7559675"/>
          </a:xfrm>
          <a:prstGeom prst="rect">
            <a:avLst/>
          </a:prstGeom>
        </p:spPr>
      </p:pic>
      <p:sp>
        <p:nvSpPr>
          <p:cNvPr id="3" name="Ορθογώνιο 2"/>
          <p:cNvSpPr/>
          <p:nvPr userDrawn="1"/>
        </p:nvSpPr>
        <p:spPr>
          <a:xfrm>
            <a:off x="-1" y="0"/>
            <a:ext cx="2634075" cy="7559674"/>
          </a:xfrm>
          <a:prstGeom prst="rect">
            <a:avLst/>
          </a:prstGeom>
          <a:solidFill>
            <a:srgbClr val="5430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131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7827B5-8821-4B2E-A9E9-620EE971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136" y="392943"/>
            <a:ext cx="9150591" cy="917350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6ED79DE-D142-45B3-90F0-DD8DBC8EFB6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276" y="1684887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BC4BC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A3198E-5122-4B2E-8507-B7CFE3E50B9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64137" y="1859063"/>
            <a:ext cx="9150590" cy="5108896"/>
          </a:xfrm>
        </p:spPr>
        <p:txBody>
          <a:bodyPr/>
          <a:lstStyle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191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3_Team_member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3558F7-5B9C-42E4-A4BE-2BBF8105B8A3}"/>
              </a:ext>
            </a:extLst>
          </p:cNvPr>
          <p:cNvSpPr/>
          <p:nvPr userDrawn="1"/>
        </p:nvSpPr>
        <p:spPr>
          <a:xfrm>
            <a:off x="0" y="-1"/>
            <a:ext cx="13439775" cy="7559675"/>
          </a:xfrm>
          <a:prstGeom prst="rect">
            <a:avLst/>
          </a:prstGeom>
          <a:solidFill>
            <a:srgbClr val="4F2D7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39CEC2-F862-4A88-B075-D0FBE94550CB}"/>
              </a:ext>
            </a:extLst>
          </p:cNvPr>
          <p:cNvSpPr/>
          <p:nvPr userDrawn="1"/>
        </p:nvSpPr>
        <p:spPr>
          <a:xfrm>
            <a:off x="-1" y="1298604"/>
            <a:ext cx="13439775" cy="4656136"/>
          </a:xfrm>
          <a:prstGeom prst="rect">
            <a:avLst/>
          </a:prstGeom>
          <a:solidFill>
            <a:srgbClr val="4F2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9E2A98-F504-4F65-A451-62B64DCC5944}"/>
              </a:ext>
            </a:extLst>
          </p:cNvPr>
          <p:cNvCxnSpPr>
            <a:cxnSpLocks/>
          </p:cNvCxnSpPr>
          <p:nvPr userDrawn="1"/>
        </p:nvCxnSpPr>
        <p:spPr>
          <a:xfrm>
            <a:off x="4859697" y="3720191"/>
            <a:ext cx="6673600" cy="0"/>
          </a:xfrm>
          <a:prstGeom prst="straightConnector1">
            <a:avLst/>
          </a:prstGeom>
          <a:ln w="15875" cap="rnd">
            <a:solidFill>
              <a:srgbClr val="CBC4BC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CF03C2-49F5-49F2-8828-5CB1522C1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402" y="1716909"/>
            <a:ext cx="2492375" cy="38195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A7B5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5466684-3D6E-49CE-8AC9-66C3F1C946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614843" y="5138021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43CA955F-D468-452D-AEBB-FAB1C433F1B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614843" y="474218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D13376F3-44E4-4852-BE94-3ADB0A5746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32270" y="474218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61ADB378-DC85-41A0-9CD8-66AC9BBBD62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49697" y="474218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21253795-C166-481C-8A79-4A02A0C05CA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32270" y="5138021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92DA1C8A-E252-45B9-8666-C3609FCD6A6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049697" y="5138021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8EB42C14-942D-495D-99B3-5E37BAF397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48060" y="2422834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75504DDF-585A-4B7F-9E51-E25ACF5B9FC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13573" y="2422834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47" name="Text Placeholder 36">
            <a:extLst>
              <a:ext uri="{FF2B5EF4-FFF2-40B4-BE49-F238E27FC236}">
                <a16:creationId xmlns:a16="http://schemas.microsoft.com/office/drawing/2014/main" id="{386BBF01-0D9B-4EAB-B4A7-00B2CFBF16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1000" y="2422834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8455F10D-3F75-4BEA-9BE3-21C0136ECE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46350" y="4046889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200" b="0" dirty="0" err="1">
                <a:solidFill>
                  <a:prstClr val="white"/>
                </a:solidFill>
              </a:rPr>
              <a:t>name.surname</a:t>
            </a:r>
            <a:r>
              <a:rPr lang="el-GR" sz="1200" b="0" dirty="0">
                <a:solidFill>
                  <a:prstClr val="white"/>
                </a:solidFill>
              </a:rPr>
              <a:t>@</a:t>
            </a:r>
            <a:r>
              <a:rPr lang="en-US" sz="120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0B1259E9-B15C-4333-9B9D-1DDFAA0F46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11863" y="4046889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E45E6EC5-A82D-4D9E-8CBD-9D2347D400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29290" y="4046889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7254060-3AD0-4893-A933-3CCE15DC4A9B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D1731D7-7859-4DE3-9A6C-3DCBCFB5A9D4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866663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3_Team_memb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3558F7-5B9C-42E4-A4BE-2BBF8105B8A3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solidFill>
            <a:srgbClr val="4F2D7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46CCA14-6D84-4CDD-AB94-5B9A772B1662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2D4B315D-7481-49B0-807A-80A578A165F3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F0E8C-9AD0-404E-B0BA-56EB9CE65943}"/>
              </a:ext>
            </a:extLst>
          </p:cNvPr>
          <p:cNvSpPr/>
          <p:nvPr userDrawn="1"/>
        </p:nvSpPr>
        <p:spPr>
          <a:xfrm>
            <a:off x="-1" y="1298604"/>
            <a:ext cx="13439775" cy="4656136"/>
          </a:xfrm>
          <a:prstGeom prst="rect">
            <a:avLst/>
          </a:prstGeom>
          <a:solidFill>
            <a:srgbClr val="4F2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FB3E80-35B3-4280-BDA2-8E960C2938BC}"/>
              </a:ext>
            </a:extLst>
          </p:cNvPr>
          <p:cNvCxnSpPr>
            <a:cxnSpLocks/>
          </p:cNvCxnSpPr>
          <p:nvPr userDrawn="1"/>
        </p:nvCxnSpPr>
        <p:spPr>
          <a:xfrm>
            <a:off x="4859697" y="3720191"/>
            <a:ext cx="6673600" cy="0"/>
          </a:xfrm>
          <a:prstGeom prst="straightConnector1">
            <a:avLst/>
          </a:prstGeom>
          <a:ln w="15875" cap="rnd">
            <a:solidFill>
              <a:srgbClr val="CBC4BC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0B81011-B1E6-412C-B0BF-64BAE557D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402" y="1716909"/>
            <a:ext cx="2492375" cy="38195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A7B5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411CC56C-E588-4528-A4D8-4C59427B99C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614843" y="5138021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2D5CFC4F-B35E-47FF-B25A-F7EB96A88B5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614843" y="474218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4E6C8968-B233-4D61-9672-0AB4C51ABB0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32270" y="474218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A0282C08-10CC-452D-BABF-7F9FEDA5D5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49697" y="474218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67F3EFB0-C729-4ADC-8786-C3F80CC25EE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32270" y="5138021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0BF3E8E9-99D5-47D3-B206-E3CD1F875B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049697" y="5138021"/>
            <a:ext cx="1620000" cy="16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7B5"/>
            </a:solidFill>
          </a:ln>
        </p:spPr>
        <p:txBody>
          <a:bodyPr anchor="ctr" anchorCtr="1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GB" dirty="0"/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26B8DB5C-0A00-4300-A3E9-26084302B0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48060" y="2422834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47" name="Text Placeholder 36">
            <a:extLst>
              <a:ext uri="{FF2B5EF4-FFF2-40B4-BE49-F238E27FC236}">
                <a16:creationId xmlns:a16="http://schemas.microsoft.com/office/drawing/2014/main" id="{0EE0E33E-A7D8-4A28-BAC0-B69B92417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13573" y="2422834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F7F479B9-0EDD-4F3F-9E41-6957390D41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1000" y="2422834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96A7D9EF-9EC0-497D-B492-56F9E94BB7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46350" y="4046889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200" b="0" dirty="0" err="1">
                <a:solidFill>
                  <a:prstClr val="white"/>
                </a:solidFill>
              </a:rPr>
              <a:t>name.surname</a:t>
            </a:r>
            <a:r>
              <a:rPr lang="el-GR" sz="1200" b="0" dirty="0">
                <a:solidFill>
                  <a:prstClr val="white"/>
                </a:solidFill>
              </a:rPr>
              <a:t>@</a:t>
            </a:r>
            <a:r>
              <a:rPr lang="en-US" sz="120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52EC6919-972F-484A-9E69-7F5E1D241AF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11863" y="4046889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858FE8DF-E220-4620-A869-E737778811D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29290" y="4046889"/>
            <a:ext cx="2422540" cy="920750"/>
          </a:xfrm>
          <a:prstGeom prst="rect">
            <a:avLst/>
          </a:prstGeom>
        </p:spPr>
        <p:txBody>
          <a:bodyPr/>
          <a:lstStyle>
            <a:lvl1pPr algn="ctr">
              <a:spcAft>
                <a:spcPts val="0"/>
              </a:spcAft>
              <a:defRPr sz="1600" b="1">
                <a:solidFill>
                  <a:srgbClr val="00A7B5"/>
                </a:solidFill>
              </a:defRPr>
            </a:lvl1pPr>
            <a:lvl2pPr algn="ctr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rgbClr val="00A7B5"/>
                </a:solidFill>
              </a:defRPr>
            </a:lvl3pPr>
            <a:lvl4pPr algn="ctr">
              <a:defRPr sz="1100">
                <a:solidFill>
                  <a:srgbClr val="00A7B5"/>
                </a:solidFill>
              </a:defRPr>
            </a:lvl4pPr>
            <a:lvl5pPr algn="ctr">
              <a:defRPr sz="1100">
                <a:solidFill>
                  <a:srgbClr val="00A7B5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T +30 210 72 80 000</a:t>
            </a:r>
          </a:p>
          <a:p>
            <a:pPr lvl="1"/>
            <a:r>
              <a:rPr lang="en-US" dirty="0"/>
              <a:t>E. </a:t>
            </a:r>
            <a:r>
              <a:rPr lang="en-US" sz="1050" b="0" dirty="0" err="1">
                <a:solidFill>
                  <a:prstClr val="white"/>
                </a:solidFill>
              </a:rPr>
              <a:t>name.surname</a:t>
            </a:r>
            <a:r>
              <a:rPr lang="el-GR" sz="1050" b="0" dirty="0">
                <a:solidFill>
                  <a:prstClr val="white"/>
                </a:solidFill>
              </a:rPr>
              <a:t>@</a:t>
            </a:r>
            <a:r>
              <a:rPr lang="en-US" sz="1050" b="0" dirty="0">
                <a:solidFill>
                  <a:prstClr val="white"/>
                </a:solidFill>
              </a:rPr>
              <a:t>gr.gt.com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164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Alt3_Team_memb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3558F7-5B9C-42E4-A4BE-2BBF8105B8A3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gradFill>
            <a:gsLst>
              <a:gs pos="23000">
                <a:schemeClr val="accent1">
                  <a:alpha val="60000"/>
                </a:schemeClr>
              </a:gs>
              <a:gs pos="88000">
                <a:srgbClr val="24153B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762D146-AAAB-44F8-AD45-6BE20173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2943"/>
            <a:ext cx="11696267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EE271B-5221-41B3-B80A-63A95A12D7BB}"/>
              </a:ext>
            </a:extLst>
          </p:cNvPr>
          <p:cNvGrpSpPr/>
          <p:nvPr userDrawn="1"/>
        </p:nvGrpSpPr>
        <p:grpSpPr>
          <a:xfrm>
            <a:off x="1992465" y="2759652"/>
            <a:ext cx="3445012" cy="681896"/>
            <a:chOff x="4083627" y="3312248"/>
            <a:chExt cx="3806959" cy="935179"/>
          </a:xfrm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E2CE8F2C-3415-48AB-BD63-E8A44ECD0D5A}"/>
                </a:ext>
              </a:extLst>
            </p:cNvPr>
            <p:cNvSpPr/>
            <p:nvPr userDrawn="1"/>
          </p:nvSpPr>
          <p:spPr>
            <a:xfrm rot="5400000">
              <a:off x="5519517" y="1876358"/>
              <a:ext cx="935179" cy="3806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18FE00C-85D4-4865-BC9E-A6F8AEC05FEC}"/>
                </a:ext>
              </a:extLst>
            </p:cNvPr>
            <p:cNvSpPr/>
            <p:nvPr userDrawn="1"/>
          </p:nvSpPr>
          <p:spPr>
            <a:xfrm rot="5400000">
              <a:off x="5599813" y="1934461"/>
              <a:ext cx="847725" cy="366535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6000">
                  <a:schemeClr val="accent1">
                    <a:lumMod val="5000"/>
                    <a:lumOff val="95000"/>
                    <a:alpha val="5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58B401EE-C5DA-484F-AE59-47FEE8179D99}"/>
              </a:ext>
            </a:extLst>
          </p:cNvPr>
          <p:cNvSpPr/>
          <p:nvPr userDrawn="1"/>
        </p:nvSpPr>
        <p:spPr>
          <a:xfrm>
            <a:off x="1300428" y="257475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A7893C7-B63D-4761-824E-197FBC24FD2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363321" y="263765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AA8F314E-1324-46B3-AB77-0846C8A3B31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41529" y="2849249"/>
            <a:ext cx="2488072" cy="502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 Επώνυμο</a:t>
            </a:r>
          </a:p>
          <a:p>
            <a:pPr lvl="1"/>
            <a:r>
              <a:rPr lang="el-GR" dirty="0"/>
              <a:t>Θέση - Τμήμα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E98124-E6F6-494D-9104-D4EE2D1048C3}"/>
              </a:ext>
            </a:extLst>
          </p:cNvPr>
          <p:cNvGrpSpPr/>
          <p:nvPr userDrawn="1"/>
        </p:nvGrpSpPr>
        <p:grpSpPr>
          <a:xfrm>
            <a:off x="8735352" y="2759652"/>
            <a:ext cx="3445012" cy="681896"/>
            <a:chOff x="4083627" y="3312248"/>
            <a:chExt cx="3806959" cy="935179"/>
          </a:xfrm>
        </p:grpSpPr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3D2F3142-3312-4FFE-BB7D-6B9FF8DCB098}"/>
                </a:ext>
              </a:extLst>
            </p:cNvPr>
            <p:cNvSpPr/>
            <p:nvPr userDrawn="1"/>
          </p:nvSpPr>
          <p:spPr>
            <a:xfrm rot="5400000">
              <a:off x="5519517" y="1876358"/>
              <a:ext cx="935179" cy="3806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FEF08100-C2DF-43EE-A04F-DC75EA2D16F2}"/>
                </a:ext>
              </a:extLst>
            </p:cNvPr>
            <p:cNvSpPr/>
            <p:nvPr userDrawn="1"/>
          </p:nvSpPr>
          <p:spPr>
            <a:xfrm rot="5400000">
              <a:off x="5599813" y="1934461"/>
              <a:ext cx="847725" cy="366535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6000">
                  <a:schemeClr val="accent1">
                    <a:lumMod val="5000"/>
                    <a:lumOff val="95000"/>
                    <a:alpha val="5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86F9BC-40F2-4819-B385-2BA1299841ED}"/>
              </a:ext>
            </a:extLst>
          </p:cNvPr>
          <p:cNvSpPr/>
          <p:nvPr userDrawn="1"/>
        </p:nvSpPr>
        <p:spPr>
          <a:xfrm>
            <a:off x="7939405" y="257475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3CB55E42-8B8A-4CCC-A572-BC36B7D83EF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002298" y="263765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8F9C3FFA-CCF8-45C6-B08C-C9FF18AEEF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549" y="5404812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24ADD54-E2EA-4A3D-8077-398BBEAC72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4416" y="2849249"/>
            <a:ext cx="2488072" cy="502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 Επώνυμο</a:t>
            </a:r>
          </a:p>
          <a:p>
            <a:pPr lvl="1"/>
            <a:r>
              <a:rPr lang="el-GR" dirty="0"/>
              <a:t>Θέση - Τμήμα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E284B9-6EFF-40E6-BF5D-709CDEB7402A}"/>
              </a:ext>
            </a:extLst>
          </p:cNvPr>
          <p:cNvSpPr/>
          <p:nvPr userDrawn="1"/>
        </p:nvSpPr>
        <p:spPr>
          <a:xfrm>
            <a:off x="1146195" y="433436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C64970B2-0163-4D90-9009-1B92D43C10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209087" y="439726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F8917A9B-F605-44CC-9535-D939394AF6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49926" y="5404812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5F45B53-AA51-4727-8824-6FFF70391218}"/>
              </a:ext>
            </a:extLst>
          </p:cNvPr>
          <p:cNvSpPr/>
          <p:nvPr userDrawn="1"/>
        </p:nvSpPr>
        <p:spPr>
          <a:xfrm>
            <a:off x="2993572" y="433436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86EC1CED-3CB6-4CDC-9D9F-F4FBAF86090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056464" y="439726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CC47B286-3301-4A31-A28A-5FFAEA273C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97303" y="5404812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9E36F33-B06A-411A-BA52-C753C997B4EA}"/>
              </a:ext>
            </a:extLst>
          </p:cNvPr>
          <p:cNvSpPr/>
          <p:nvPr userDrawn="1"/>
        </p:nvSpPr>
        <p:spPr>
          <a:xfrm>
            <a:off x="4840949" y="433436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0" name="Picture Placeholder 7">
            <a:extLst>
              <a:ext uri="{FF2B5EF4-FFF2-40B4-BE49-F238E27FC236}">
                <a16:creationId xmlns:a16="http://schemas.microsoft.com/office/drawing/2014/main" id="{116D300C-FA12-4636-80F4-298A253C883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03841" y="439726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014336-264B-41AA-8C09-5EA37211A8FC}"/>
              </a:ext>
            </a:extLst>
          </p:cNvPr>
          <p:cNvGrpSpPr/>
          <p:nvPr userDrawn="1"/>
        </p:nvGrpSpPr>
        <p:grpSpPr>
          <a:xfrm>
            <a:off x="5290340" y="1568406"/>
            <a:ext cx="3445012" cy="681896"/>
            <a:chOff x="4083627" y="3312248"/>
            <a:chExt cx="3806959" cy="935179"/>
          </a:xfrm>
        </p:grpSpPr>
        <p:sp>
          <p:nvSpPr>
            <p:cNvPr id="116" name="Rectangle: Top Corners Rounded 115">
              <a:extLst>
                <a:ext uri="{FF2B5EF4-FFF2-40B4-BE49-F238E27FC236}">
                  <a16:creationId xmlns:a16="http://schemas.microsoft.com/office/drawing/2014/main" id="{617F3354-AB01-4E5C-923E-0FA56D066C72}"/>
                </a:ext>
              </a:extLst>
            </p:cNvPr>
            <p:cNvSpPr/>
            <p:nvPr userDrawn="1"/>
          </p:nvSpPr>
          <p:spPr>
            <a:xfrm rot="5400000">
              <a:off x="5519517" y="1876358"/>
              <a:ext cx="935179" cy="3806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Rectangle: Top Corners Rounded 116">
              <a:extLst>
                <a:ext uri="{FF2B5EF4-FFF2-40B4-BE49-F238E27FC236}">
                  <a16:creationId xmlns:a16="http://schemas.microsoft.com/office/drawing/2014/main" id="{655A683B-C354-4942-8A83-74F7108D993C}"/>
                </a:ext>
              </a:extLst>
            </p:cNvPr>
            <p:cNvSpPr/>
            <p:nvPr userDrawn="1"/>
          </p:nvSpPr>
          <p:spPr>
            <a:xfrm rot="5400000">
              <a:off x="5599813" y="1934461"/>
              <a:ext cx="847725" cy="366535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6000">
                  <a:schemeClr val="accent1">
                    <a:lumMod val="5000"/>
                    <a:lumOff val="95000"/>
                    <a:alpha val="5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6CB2AF5A-52D5-4358-92C4-85A0C8D4D34D}"/>
              </a:ext>
            </a:extLst>
          </p:cNvPr>
          <p:cNvSpPr/>
          <p:nvPr userDrawn="1"/>
        </p:nvSpPr>
        <p:spPr>
          <a:xfrm>
            <a:off x="4598303" y="1383510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2E737A7F-3D1A-4352-8277-CFD4477529C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61196" y="1446404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20" name="Text Placeholder 3">
            <a:extLst>
              <a:ext uri="{FF2B5EF4-FFF2-40B4-BE49-F238E27FC236}">
                <a16:creationId xmlns:a16="http://schemas.microsoft.com/office/drawing/2014/main" id="{C31AFF23-0304-4148-A882-F9CC6A91788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39404" y="1658003"/>
            <a:ext cx="2488072" cy="502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 Επώνυμο</a:t>
            </a:r>
          </a:p>
          <a:p>
            <a:pPr lvl="1"/>
            <a:r>
              <a:rPr lang="el-GR" dirty="0"/>
              <a:t>Θέση - Τμήμα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3C4BDC3-5AFA-49FB-86D6-0CFBCB09E4D5}"/>
              </a:ext>
            </a:extLst>
          </p:cNvPr>
          <p:cNvSpPr/>
          <p:nvPr userDrawn="1"/>
        </p:nvSpPr>
        <p:spPr>
          <a:xfrm>
            <a:off x="700088" y="3832513"/>
            <a:ext cx="5648757" cy="3870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1" name="Rectangle: Top Corners Rounded 120">
            <a:extLst>
              <a:ext uri="{FF2B5EF4-FFF2-40B4-BE49-F238E27FC236}">
                <a16:creationId xmlns:a16="http://schemas.microsoft.com/office/drawing/2014/main" id="{1AE05098-5067-4762-A3C0-A12500B04458}"/>
              </a:ext>
            </a:extLst>
          </p:cNvPr>
          <p:cNvSpPr/>
          <p:nvPr userDrawn="1"/>
        </p:nvSpPr>
        <p:spPr>
          <a:xfrm>
            <a:off x="747857" y="3855192"/>
            <a:ext cx="5543118" cy="2469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42000"/>
                </a:schemeClr>
              </a:gs>
              <a:gs pos="48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2" name="Text Placeholder 3">
            <a:extLst>
              <a:ext uri="{FF2B5EF4-FFF2-40B4-BE49-F238E27FC236}">
                <a16:creationId xmlns:a16="http://schemas.microsoft.com/office/drawing/2014/main" id="{5AF91E7B-603B-4DED-BB46-8D8A97EDC7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92466" y="3918321"/>
            <a:ext cx="306400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Ομάδα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A34AFE3-923A-4825-B364-A3C5A958878E}"/>
              </a:ext>
            </a:extLst>
          </p:cNvPr>
          <p:cNvSpPr/>
          <p:nvPr userDrawn="1"/>
        </p:nvSpPr>
        <p:spPr>
          <a:xfrm rot="10800000">
            <a:off x="700085" y="4113221"/>
            <a:ext cx="5648757" cy="2535229"/>
          </a:xfrm>
          <a:prstGeom prst="round2SameRect">
            <a:avLst>
              <a:gd name="adj1" fmla="val 8474"/>
              <a:gd name="adj2" fmla="val 0"/>
            </a:avLst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3" name="Text Placeholder 3">
            <a:extLst>
              <a:ext uri="{FF2B5EF4-FFF2-40B4-BE49-F238E27FC236}">
                <a16:creationId xmlns:a16="http://schemas.microsoft.com/office/drawing/2014/main" id="{582307FC-285A-4695-8B1A-90CCDF4BA3B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94174" y="5404812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8276A4A-F501-4892-87AC-C236C6C22439}"/>
              </a:ext>
            </a:extLst>
          </p:cNvPr>
          <p:cNvSpPr/>
          <p:nvPr userDrawn="1"/>
        </p:nvSpPr>
        <p:spPr>
          <a:xfrm>
            <a:off x="7537820" y="433436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792DE472-91B4-4F0E-BE14-D497B8BC2C2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600712" y="439726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26" name="Text Placeholder 3">
            <a:extLst>
              <a:ext uri="{FF2B5EF4-FFF2-40B4-BE49-F238E27FC236}">
                <a16:creationId xmlns:a16="http://schemas.microsoft.com/office/drawing/2014/main" id="{F77003E7-61B0-42D3-B2FB-5A2D94A794A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41551" y="5404812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8524174-B921-4F4B-AC73-C09B8326F293}"/>
              </a:ext>
            </a:extLst>
          </p:cNvPr>
          <p:cNvSpPr/>
          <p:nvPr userDrawn="1"/>
        </p:nvSpPr>
        <p:spPr>
          <a:xfrm>
            <a:off x="9385197" y="433436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69C96E3E-945F-446C-B624-95BE38F1C81F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448089" y="439726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29" name="Text Placeholder 3">
            <a:extLst>
              <a:ext uri="{FF2B5EF4-FFF2-40B4-BE49-F238E27FC236}">
                <a16:creationId xmlns:a16="http://schemas.microsoft.com/office/drawing/2014/main" id="{4C997BFD-0FA0-40D8-B756-4B70E35553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88928" y="5404812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6EBABE9-F767-4EFC-BF47-94DAFA1D985A}"/>
              </a:ext>
            </a:extLst>
          </p:cNvPr>
          <p:cNvSpPr/>
          <p:nvPr userDrawn="1"/>
        </p:nvSpPr>
        <p:spPr>
          <a:xfrm>
            <a:off x="11232574" y="4334366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8147C885-9C28-421E-98F5-32B16220CF4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1295466" y="4397260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32" name="Rectangle: Top Corners Rounded 131">
            <a:extLst>
              <a:ext uri="{FF2B5EF4-FFF2-40B4-BE49-F238E27FC236}">
                <a16:creationId xmlns:a16="http://schemas.microsoft.com/office/drawing/2014/main" id="{AC21659D-FE82-402A-AA55-BAFD289D2FB9}"/>
              </a:ext>
            </a:extLst>
          </p:cNvPr>
          <p:cNvSpPr/>
          <p:nvPr userDrawn="1"/>
        </p:nvSpPr>
        <p:spPr>
          <a:xfrm>
            <a:off x="7091713" y="3832513"/>
            <a:ext cx="5648757" cy="3870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3" name="Rectangle: Top Corners Rounded 132">
            <a:extLst>
              <a:ext uri="{FF2B5EF4-FFF2-40B4-BE49-F238E27FC236}">
                <a16:creationId xmlns:a16="http://schemas.microsoft.com/office/drawing/2014/main" id="{19D8D0C9-5478-4E71-A61F-C253EBDE6AFC}"/>
              </a:ext>
            </a:extLst>
          </p:cNvPr>
          <p:cNvSpPr/>
          <p:nvPr userDrawn="1"/>
        </p:nvSpPr>
        <p:spPr>
          <a:xfrm>
            <a:off x="7144533" y="3866225"/>
            <a:ext cx="5543118" cy="2469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42000"/>
                </a:schemeClr>
              </a:gs>
              <a:gs pos="48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34" name="Text Placeholder 3">
            <a:extLst>
              <a:ext uri="{FF2B5EF4-FFF2-40B4-BE49-F238E27FC236}">
                <a16:creationId xmlns:a16="http://schemas.microsoft.com/office/drawing/2014/main" id="{2FD9F118-C5D9-4EEB-A2D1-F8B6F7EC5C8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384091" y="3918321"/>
            <a:ext cx="306400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Ομάδα</a:t>
            </a:r>
          </a:p>
        </p:txBody>
      </p:sp>
      <p:sp>
        <p:nvSpPr>
          <p:cNvPr id="135" name="Rectangle: Top Corners Rounded 134">
            <a:extLst>
              <a:ext uri="{FF2B5EF4-FFF2-40B4-BE49-F238E27FC236}">
                <a16:creationId xmlns:a16="http://schemas.microsoft.com/office/drawing/2014/main" id="{C704253E-3369-428F-B860-B73731B745A9}"/>
              </a:ext>
            </a:extLst>
          </p:cNvPr>
          <p:cNvSpPr/>
          <p:nvPr userDrawn="1"/>
        </p:nvSpPr>
        <p:spPr>
          <a:xfrm rot="10800000">
            <a:off x="7091710" y="4113221"/>
            <a:ext cx="5648757" cy="2535223"/>
          </a:xfrm>
          <a:prstGeom prst="round2SameRect">
            <a:avLst>
              <a:gd name="adj1" fmla="val 8474"/>
              <a:gd name="adj2" fmla="val 0"/>
            </a:avLst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28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Alt3_Team_memb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3558F7-5B9C-42E4-A4BE-2BBF8105B8A3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gradFill>
            <a:gsLst>
              <a:gs pos="23000">
                <a:schemeClr val="accent1">
                  <a:alpha val="60000"/>
                </a:schemeClr>
              </a:gs>
              <a:gs pos="88000">
                <a:srgbClr val="24153B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762D146-AAAB-44F8-AD45-6BE20173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2943"/>
            <a:ext cx="11633921" cy="917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EE271B-5221-41B3-B80A-63A95A12D7BB}"/>
              </a:ext>
            </a:extLst>
          </p:cNvPr>
          <p:cNvGrpSpPr/>
          <p:nvPr userDrawn="1"/>
        </p:nvGrpSpPr>
        <p:grpSpPr>
          <a:xfrm>
            <a:off x="1992465" y="3137601"/>
            <a:ext cx="3445012" cy="681896"/>
            <a:chOff x="4083627" y="3312248"/>
            <a:chExt cx="3806959" cy="935179"/>
          </a:xfrm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E2CE8F2C-3415-48AB-BD63-E8A44ECD0D5A}"/>
                </a:ext>
              </a:extLst>
            </p:cNvPr>
            <p:cNvSpPr/>
            <p:nvPr userDrawn="1"/>
          </p:nvSpPr>
          <p:spPr>
            <a:xfrm rot="5400000">
              <a:off x="5519517" y="1876358"/>
              <a:ext cx="935179" cy="3806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18FE00C-85D4-4865-BC9E-A6F8AEC05FEC}"/>
                </a:ext>
              </a:extLst>
            </p:cNvPr>
            <p:cNvSpPr/>
            <p:nvPr userDrawn="1"/>
          </p:nvSpPr>
          <p:spPr>
            <a:xfrm rot="5400000">
              <a:off x="5599813" y="1934461"/>
              <a:ext cx="847725" cy="366535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6000">
                  <a:schemeClr val="accent1">
                    <a:lumMod val="5000"/>
                    <a:lumOff val="95000"/>
                    <a:alpha val="5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58B401EE-C5DA-484F-AE59-47FEE8179D99}"/>
              </a:ext>
            </a:extLst>
          </p:cNvPr>
          <p:cNvSpPr/>
          <p:nvPr userDrawn="1"/>
        </p:nvSpPr>
        <p:spPr>
          <a:xfrm>
            <a:off x="1300428" y="2952705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A7893C7-B63D-4761-824E-197FBC24FD2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363321" y="3015599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AA8F314E-1324-46B3-AB77-0846C8A3B31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41529" y="3227198"/>
            <a:ext cx="2488072" cy="502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 Επώνυμο</a:t>
            </a:r>
          </a:p>
          <a:p>
            <a:pPr lvl="1"/>
            <a:r>
              <a:rPr lang="el-GR" dirty="0"/>
              <a:t>Θέση - Τμήμα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E98124-E6F6-494D-9104-D4EE2D1048C3}"/>
              </a:ext>
            </a:extLst>
          </p:cNvPr>
          <p:cNvGrpSpPr/>
          <p:nvPr userDrawn="1"/>
        </p:nvGrpSpPr>
        <p:grpSpPr>
          <a:xfrm>
            <a:off x="8735352" y="3137601"/>
            <a:ext cx="3445012" cy="681896"/>
            <a:chOff x="4083627" y="3312248"/>
            <a:chExt cx="3806959" cy="935179"/>
          </a:xfrm>
        </p:grpSpPr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3D2F3142-3312-4FFE-BB7D-6B9FF8DCB098}"/>
                </a:ext>
              </a:extLst>
            </p:cNvPr>
            <p:cNvSpPr/>
            <p:nvPr userDrawn="1"/>
          </p:nvSpPr>
          <p:spPr>
            <a:xfrm rot="5400000">
              <a:off x="5519517" y="1876358"/>
              <a:ext cx="935179" cy="3806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FEF08100-C2DF-43EE-A04F-DC75EA2D16F2}"/>
                </a:ext>
              </a:extLst>
            </p:cNvPr>
            <p:cNvSpPr/>
            <p:nvPr userDrawn="1"/>
          </p:nvSpPr>
          <p:spPr>
            <a:xfrm rot="5400000">
              <a:off x="5599813" y="1934461"/>
              <a:ext cx="847725" cy="366535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6000">
                  <a:schemeClr val="accent1">
                    <a:lumMod val="5000"/>
                    <a:lumOff val="95000"/>
                    <a:alpha val="5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86F9BC-40F2-4819-B385-2BA1299841ED}"/>
              </a:ext>
            </a:extLst>
          </p:cNvPr>
          <p:cNvSpPr/>
          <p:nvPr userDrawn="1"/>
        </p:nvSpPr>
        <p:spPr>
          <a:xfrm>
            <a:off x="7939405" y="2952705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3CB55E42-8B8A-4CCC-A572-BC36B7D83EF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002298" y="3015599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8F9C3FFA-CCF8-45C6-B08C-C9FF18AEEF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8397" y="5761908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24ADD54-E2EA-4A3D-8077-398BBEAC72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4416" y="3227198"/>
            <a:ext cx="2488072" cy="502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 Επώνυμο</a:t>
            </a:r>
          </a:p>
          <a:p>
            <a:pPr lvl="1"/>
            <a:r>
              <a:rPr lang="el-GR" dirty="0"/>
              <a:t>Θέση - Τμήμα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E284B9-6EFF-40E6-BF5D-709CDEB7402A}"/>
              </a:ext>
            </a:extLst>
          </p:cNvPr>
          <p:cNvSpPr/>
          <p:nvPr userDrawn="1"/>
        </p:nvSpPr>
        <p:spPr>
          <a:xfrm>
            <a:off x="1052043" y="4691462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C64970B2-0163-4D90-9009-1B92D43C10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4935" y="4754356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F8917A9B-F605-44CC-9535-D939394AF6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55774" y="5761908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5F45B53-AA51-4727-8824-6FFF70391218}"/>
              </a:ext>
            </a:extLst>
          </p:cNvPr>
          <p:cNvSpPr/>
          <p:nvPr userDrawn="1"/>
        </p:nvSpPr>
        <p:spPr>
          <a:xfrm>
            <a:off x="2899420" y="4691462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86EC1CED-3CB6-4CDC-9D9F-F4FBAF86090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962312" y="4754356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CC47B286-3301-4A31-A28A-5FFAEA273C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03151" y="5761908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9E36F33-B06A-411A-BA52-C753C997B4EA}"/>
              </a:ext>
            </a:extLst>
          </p:cNvPr>
          <p:cNvSpPr/>
          <p:nvPr userDrawn="1"/>
        </p:nvSpPr>
        <p:spPr>
          <a:xfrm>
            <a:off x="4746797" y="4691462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0" name="Picture Placeholder 7">
            <a:extLst>
              <a:ext uri="{FF2B5EF4-FFF2-40B4-BE49-F238E27FC236}">
                <a16:creationId xmlns:a16="http://schemas.microsoft.com/office/drawing/2014/main" id="{116D300C-FA12-4636-80F4-298A253C883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09689" y="4754356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014336-264B-41AA-8C09-5EA37211A8FC}"/>
              </a:ext>
            </a:extLst>
          </p:cNvPr>
          <p:cNvGrpSpPr/>
          <p:nvPr userDrawn="1"/>
        </p:nvGrpSpPr>
        <p:grpSpPr>
          <a:xfrm>
            <a:off x="5290340" y="1568406"/>
            <a:ext cx="3445012" cy="681896"/>
            <a:chOff x="4083627" y="3312248"/>
            <a:chExt cx="3806959" cy="935179"/>
          </a:xfrm>
        </p:grpSpPr>
        <p:sp>
          <p:nvSpPr>
            <p:cNvPr id="116" name="Rectangle: Top Corners Rounded 115">
              <a:extLst>
                <a:ext uri="{FF2B5EF4-FFF2-40B4-BE49-F238E27FC236}">
                  <a16:creationId xmlns:a16="http://schemas.microsoft.com/office/drawing/2014/main" id="{617F3354-AB01-4E5C-923E-0FA56D066C72}"/>
                </a:ext>
              </a:extLst>
            </p:cNvPr>
            <p:cNvSpPr/>
            <p:nvPr userDrawn="1"/>
          </p:nvSpPr>
          <p:spPr>
            <a:xfrm rot="5400000">
              <a:off x="5519517" y="1876358"/>
              <a:ext cx="935179" cy="3806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Rectangle: Top Corners Rounded 116">
              <a:extLst>
                <a:ext uri="{FF2B5EF4-FFF2-40B4-BE49-F238E27FC236}">
                  <a16:creationId xmlns:a16="http://schemas.microsoft.com/office/drawing/2014/main" id="{655A683B-C354-4942-8A83-74F7108D993C}"/>
                </a:ext>
              </a:extLst>
            </p:cNvPr>
            <p:cNvSpPr/>
            <p:nvPr userDrawn="1"/>
          </p:nvSpPr>
          <p:spPr>
            <a:xfrm rot="5400000">
              <a:off x="5599813" y="1934461"/>
              <a:ext cx="847725" cy="366535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6000">
                  <a:schemeClr val="accent1">
                    <a:lumMod val="5000"/>
                    <a:lumOff val="95000"/>
                    <a:alpha val="5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6CB2AF5A-52D5-4358-92C4-85A0C8D4D34D}"/>
              </a:ext>
            </a:extLst>
          </p:cNvPr>
          <p:cNvSpPr/>
          <p:nvPr userDrawn="1"/>
        </p:nvSpPr>
        <p:spPr>
          <a:xfrm>
            <a:off x="4598303" y="1383510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2E737A7F-3D1A-4352-8277-CFD4477529C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61196" y="1446404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120" name="Text Placeholder 3">
            <a:extLst>
              <a:ext uri="{FF2B5EF4-FFF2-40B4-BE49-F238E27FC236}">
                <a16:creationId xmlns:a16="http://schemas.microsoft.com/office/drawing/2014/main" id="{C31AFF23-0304-4148-A882-F9CC6A91788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39404" y="1658003"/>
            <a:ext cx="2488072" cy="502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 Επώνυμο</a:t>
            </a:r>
          </a:p>
          <a:p>
            <a:pPr lvl="1"/>
            <a:r>
              <a:rPr lang="el-GR" dirty="0"/>
              <a:t>Θέση - Τμήμα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F37B7BA1-98FA-4925-B45A-EDB731780D0B}"/>
              </a:ext>
            </a:extLst>
          </p:cNvPr>
          <p:cNvCxnSpPr>
            <a:cxnSpLocks/>
          </p:cNvCxnSpPr>
          <p:nvPr userDrawn="1"/>
        </p:nvCxnSpPr>
        <p:spPr>
          <a:xfrm>
            <a:off x="3383087" y="2639085"/>
            <a:ext cx="6673600" cy="0"/>
          </a:xfrm>
          <a:prstGeom prst="straightConnector1">
            <a:avLst/>
          </a:prstGeom>
          <a:ln w="19050" cap="rnd" cmpd="dbl">
            <a:solidFill>
              <a:schemeClr val="bg1"/>
            </a:solidFill>
            <a:prstDash val="solid"/>
            <a:round/>
            <a:headEnd type="oval" w="lg" len="lg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148AB1-2170-4947-8AE0-BBAF5F3B5D4F}"/>
              </a:ext>
            </a:extLst>
          </p:cNvPr>
          <p:cNvCxnSpPr>
            <a:cxnSpLocks/>
          </p:cNvCxnSpPr>
          <p:nvPr userDrawn="1"/>
        </p:nvCxnSpPr>
        <p:spPr>
          <a:xfrm>
            <a:off x="1269169" y="4394828"/>
            <a:ext cx="4223779" cy="0"/>
          </a:xfrm>
          <a:prstGeom prst="line">
            <a:avLst/>
          </a:prstGeom>
          <a:ln w="19050" cap="rnd" cmpd="dbl">
            <a:solidFill>
              <a:schemeClr val="bg1"/>
            </a:solidFill>
            <a:prstDash val="solid"/>
            <a:round/>
            <a:headEnd type="oval" w="lg" len="lg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89E6BF6C-CEE2-491A-B811-53CF2162215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41526" y="5761908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5A63AF-C240-4670-B7A8-F531FDB23F14}"/>
              </a:ext>
            </a:extLst>
          </p:cNvPr>
          <p:cNvSpPr/>
          <p:nvPr userDrawn="1"/>
        </p:nvSpPr>
        <p:spPr>
          <a:xfrm>
            <a:off x="7785172" y="4691462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6" name="Picture Placeholder 7">
            <a:extLst>
              <a:ext uri="{FF2B5EF4-FFF2-40B4-BE49-F238E27FC236}">
                <a16:creationId xmlns:a16="http://schemas.microsoft.com/office/drawing/2014/main" id="{E44778C2-45DB-4577-9E48-DED192FCC89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848064" y="4754356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72E3E83A-9470-4F85-BB7D-355BF6897B3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88903" y="5761908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09BFF05-CA27-45FE-968E-AC9FCA48213D}"/>
              </a:ext>
            </a:extLst>
          </p:cNvPr>
          <p:cNvSpPr/>
          <p:nvPr userDrawn="1"/>
        </p:nvSpPr>
        <p:spPr>
          <a:xfrm>
            <a:off x="9632549" y="4691462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A91DC6B4-C788-4516-9EB1-8EADB8C6DFC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95441" y="4754356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05139222-FB2A-403A-8B47-D8E42234B7D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136280" y="5761908"/>
            <a:ext cx="173898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100" b="0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l-GR" dirty="0"/>
              <a:t>Όνομα</a:t>
            </a:r>
          </a:p>
          <a:p>
            <a:pPr lvl="0"/>
            <a:r>
              <a:rPr lang="el-GR" dirty="0"/>
              <a:t>Επώνυμο</a:t>
            </a:r>
          </a:p>
          <a:p>
            <a:pPr lvl="1"/>
            <a:r>
              <a:rPr lang="el-GR" dirty="0"/>
              <a:t>Θέση</a:t>
            </a:r>
            <a:endParaRPr lang="en-US" dirty="0"/>
          </a:p>
          <a:p>
            <a:pPr lvl="1"/>
            <a:r>
              <a:rPr lang="el-GR" dirty="0"/>
              <a:t>Τμήμα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3E75DD5-5E53-436B-B88E-8303A4CD4C40}"/>
              </a:ext>
            </a:extLst>
          </p:cNvPr>
          <p:cNvSpPr/>
          <p:nvPr userDrawn="1"/>
        </p:nvSpPr>
        <p:spPr>
          <a:xfrm>
            <a:off x="11479926" y="4691462"/>
            <a:ext cx="1051688" cy="1051688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CE641CCE-8733-4F4F-B072-403B8BB45368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1542818" y="4754356"/>
            <a:ext cx="925904" cy="925902"/>
          </a:xfrm>
          <a:prstGeom prst="ellipse">
            <a:avLst/>
          </a:prstGeom>
          <a:solidFill>
            <a:schemeClr val="bg1"/>
          </a:solidFill>
          <a:ln w="28575">
            <a:gradFill flip="none" rotWithShape="1">
              <a:gsLst>
                <a:gs pos="14000">
                  <a:schemeClr val="bg1">
                    <a:lumMod val="95000"/>
                  </a:schemeClr>
                </a:gs>
                <a:gs pos="81000">
                  <a:schemeClr val="accent5"/>
                </a:gs>
              </a:gsLst>
              <a:lin ang="8100000" scaled="1"/>
              <a:tileRect/>
            </a:gradFill>
          </a:ln>
        </p:spPr>
        <p:txBody>
          <a:bodyPr anchor="ctr" anchorCtr="1">
            <a:noAutofit/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l-GR" dirty="0"/>
              <a:t>Κάντε κλικ για να προσθέσετε εικόνα</a:t>
            </a:r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19C98CE-3227-4BE9-82C4-75E00157929C}"/>
              </a:ext>
            </a:extLst>
          </p:cNvPr>
          <p:cNvCxnSpPr>
            <a:cxnSpLocks/>
          </p:cNvCxnSpPr>
          <p:nvPr userDrawn="1"/>
        </p:nvCxnSpPr>
        <p:spPr>
          <a:xfrm>
            <a:off x="8002298" y="4394828"/>
            <a:ext cx="4223779" cy="0"/>
          </a:xfrm>
          <a:prstGeom prst="line">
            <a:avLst/>
          </a:prstGeom>
          <a:ln w="19050" cap="rnd" cmpd="dbl">
            <a:solidFill>
              <a:schemeClr val="bg1"/>
            </a:solidFill>
            <a:prstDash val="solid"/>
            <a:round/>
            <a:headEnd type="oval" w="lg" len="lg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15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lt3_Team_memb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9A9096-C9DF-4997-874A-3DF49F8B816C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gradFill>
            <a:gsLst>
              <a:gs pos="0">
                <a:srgbClr val="4F2C7E">
                  <a:alpha val="87000"/>
                </a:srgbClr>
              </a:gs>
              <a:gs pos="98000">
                <a:srgbClr val="725798">
                  <a:alpha val="44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C7F83B-48F9-4621-8E22-980CC372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5" y="130247"/>
            <a:ext cx="7811963" cy="5665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5ECFC-6580-4F62-A8E1-853B89A7B66D}"/>
              </a:ext>
            </a:extLst>
          </p:cNvPr>
          <p:cNvCxnSpPr>
            <a:cxnSpLocks/>
          </p:cNvCxnSpPr>
          <p:nvPr userDrawn="1"/>
        </p:nvCxnSpPr>
        <p:spPr>
          <a:xfrm>
            <a:off x="576314" y="842004"/>
            <a:ext cx="7456983" cy="0"/>
          </a:xfrm>
          <a:prstGeom prst="line">
            <a:avLst/>
          </a:prstGeom>
          <a:ln w="28575"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70000">
                  <a:schemeClr val="bg1"/>
                </a:gs>
                <a:gs pos="3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BA49A14C-314F-4C71-965B-11CBAC59E6E6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9" name="Slide Number Placeholder 5">
            <a:extLst>
              <a:ext uri="{FF2B5EF4-FFF2-40B4-BE49-F238E27FC236}">
                <a16:creationId xmlns:a16="http://schemas.microsoft.com/office/drawing/2014/main" id="{F80BB982-7421-4067-BD3F-116E067B0F5A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43144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FA0958-D552-448C-A225-088110E04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39776" cy="75596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39EBD5-8795-4D76-8A73-AAEFBF72CBA5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gradFill>
            <a:gsLst>
              <a:gs pos="0">
                <a:srgbClr val="4F2C7E">
                  <a:alpha val="70000"/>
                </a:srgbClr>
              </a:gs>
              <a:gs pos="98000">
                <a:srgbClr val="725798">
                  <a:alpha val="5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3250071-AF6A-4A6F-8EC0-7EADE5351C15}"/>
              </a:ext>
            </a:extLst>
          </p:cNvPr>
          <p:cNvSpPr/>
          <p:nvPr/>
        </p:nvSpPr>
        <p:spPr>
          <a:xfrm rot="10800000">
            <a:off x="3280410" y="791110"/>
            <a:ext cx="6731846" cy="5977452"/>
          </a:xfrm>
          <a:custGeom>
            <a:avLst/>
            <a:gdLst>
              <a:gd name="connsiteX0" fmla="*/ 326596 w 6731846"/>
              <a:gd name="connsiteY0" fmla="*/ 1291570 h 5977452"/>
              <a:gd name="connsiteX1" fmla="*/ 324513 w 6731846"/>
              <a:gd name="connsiteY1" fmla="*/ 1291570 h 5977452"/>
              <a:gd name="connsiteX2" fmla="*/ 324241 w 6731846"/>
              <a:gd name="connsiteY2" fmla="*/ 1291570 h 5977452"/>
              <a:gd name="connsiteX3" fmla="*/ 0 w 6731846"/>
              <a:gd name="connsiteY3" fmla="*/ 921849 h 5977452"/>
              <a:gd name="connsiteX4" fmla="*/ 597023 w 6731846"/>
              <a:gd name="connsiteY4" fmla="*/ 321744 h 5977452"/>
              <a:gd name="connsiteX5" fmla="*/ 597023 w 6731846"/>
              <a:gd name="connsiteY5" fmla="*/ 503570 h 5977452"/>
              <a:gd name="connsiteX6" fmla="*/ 339371 w 6731846"/>
              <a:gd name="connsiteY6" fmla="*/ 579399 h 5977452"/>
              <a:gd name="connsiteX7" fmla="*/ 248775 w 6731846"/>
              <a:gd name="connsiteY7" fmla="*/ 736945 h 5977452"/>
              <a:gd name="connsiteX8" fmla="*/ 324513 w 6731846"/>
              <a:gd name="connsiteY8" fmla="*/ 715744 h 5977452"/>
              <a:gd name="connsiteX9" fmla="*/ 612426 w 6731846"/>
              <a:gd name="connsiteY9" fmla="*/ 1000668 h 5977452"/>
              <a:gd name="connsiteX10" fmla="*/ 326596 w 6731846"/>
              <a:gd name="connsiteY10" fmla="*/ 1291570 h 5977452"/>
              <a:gd name="connsiteX11" fmla="*/ 6134823 w 6731846"/>
              <a:gd name="connsiteY11" fmla="*/ 5568413 h 5977452"/>
              <a:gd name="connsiteX12" fmla="*/ 6134823 w 6731846"/>
              <a:gd name="connsiteY12" fmla="*/ 5386587 h 5977452"/>
              <a:gd name="connsiteX13" fmla="*/ 6392475 w 6731846"/>
              <a:gd name="connsiteY13" fmla="*/ 5310759 h 5977452"/>
              <a:gd name="connsiteX14" fmla="*/ 6483071 w 6731846"/>
              <a:gd name="connsiteY14" fmla="*/ 5153212 h 5977452"/>
              <a:gd name="connsiteX15" fmla="*/ 6407333 w 6731846"/>
              <a:gd name="connsiteY15" fmla="*/ 5174414 h 5977452"/>
              <a:gd name="connsiteX16" fmla="*/ 6119420 w 6731846"/>
              <a:gd name="connsiteY16" fmla="*/ 4889489 h 5977452"/>
              <a:gd name="connsiteX17" fmla="*/ 6405250 w 6731846"/>
              <a:gd name="connsiteY17" fmla="*/ 4598587 h 5977452"/>
              <a:gd name="connsiteX18" fmla="*/ 6407333 w 6731846"/>
              <a:gd name="connsiteY18" fmla="*/ 4598587 h 5977452"/>
              <a:gd name="connsiteX19" fmla="*/ 6407605 w 6731846"/>
              <a:gd name="connsiteY19" fmla="*/ 4598587 h 5977452"/>
              <a:gd name="connsiteX20" fmla="*/ 6731846 w 6731846"/>
              <a:gd name="connsiteY20" fmla="*/ 4968308 h 5977452"/>
              <a:gd name="connsiteX21" fmla="*/ 6134823 w 6731846"/>
              <a:gd name="connsiteY21" fmla="*/ 5568413 h 5977452"/>
              <a:gd name="connsiteX22" fmla="*/ 3292370 w 6731846"/>
              <a:gd name="connsiteY22" fmla="*/ 5977452 h 5977452"/>
              <a:gd name="connsiteX23" fmla="*/ 303643 w 6731846"/>
              <a:gd name="connsiteY23" fmla="*/ 2988726 h 5977452"/>
              <a:gd name="connsiteX24" fmla="*/ 814071 w 6731846"/>
              <a:gd name="connsiteY24" fmla="*/ 1317701 h 5977452"/>
              <a:gd name="connsiteX25" fmla="*/ 859617 w 6731846"/>
              <a:gd name="connsiteY25" fmla="*/ 1256793 h 5977452"/>
              <a:gd name="connsiteX26" fmla="*/ 818323 w 6731846"/>
              <a:gd name="connsiteY26" fmla="*/ 1232921 h 5977452"/>
              <a:gd name="connsiteX27" fmla="*/ 681912 w 6731846"/>
              <a:gd name="connsiteY27" fmla="*/ 921849 h 5977452"/>
              <a:gd name="connsiteX28" fmla="*/ 1278936 w 6731846"/>
              <a:gd name="connsiteY28" fmla="*/ 321744 h 5977452"/>
              <a:gd name="connsiteX29" fmla="*/ 1278936 w 6731846"/>
              <a:gd name="connsiteY29" fmla="*/ 503570 h 5977452"/>
              <a:gd name="connsiteX30" fmla="*/ 1018293 w 6731846"/>
              <a:gd name="connsiteY30" fmla="*/ 579399 h 5977452"/>
              <a:gd name="connsiteX31" fmla="*/ 930416 w 6731846"/>
              <a:gd name="connsiteY31" fmla="*/ 736945 h 5977452"/>
              <a:gd name="connsiteX32" fmla="*/ 1006153 w 6731846"/>
              <a:gd name="connsiteY32" fmla="*/ 715744 h 5977452"/>
              <a:gd name="connsiteX33" fmla="*/ 1216052 w 6731846"/>
              <a:gd name="connsiteY33" fmla="*/ 798922 h 5977452"/>
              <a:gd name="connsiteX34" fmla="*/ 1235735 w 6731846"/>
              <a:gd name="connsiteY34" fmla="*/ 823832 h 5977452"/>
              <a:gd name="connsiteX35" fmla="*/ 1391262 w 6731846"/>
              <a:gd name="connsiteY35" fmla="*/ 682480 h 5977452"/>
              <a:gd name="connsiteX36" fmla="*/ 3292370 w 6731846"/>
              <a:gd name="connsiteY36" fmla="*/ 0 h 5977452"/>
              <a:gd name="connsiteX37" fmla="*/ 6281097 w 6731846"/>
              <a:gd name="connsiteY37" fmla="*/ 2988726 h 5977452"/>
              <a:gd name="connsiteX38" fmla="*/ 5920374 w 6731846"/>
              <a:gd name="connsiteY38" fmla="*/ 4413330 h 5977452"/>
              <a:gd name="connsiteX39" fmla="*/ 5802342 w 6731846"/>
              <a:gd name="connsiteY39" fmla="*/ 4607618 h 5977452"/>
              <a:gd name="connsiteX40" fmla="*/ 5858185 w 6731846"/>
              <a:gd name="connsiteY40" fmla="*/ 4625245 h 5977452"/>
              <a:gd name="connsiteX41" fmla="*/ 6049935 w 6731846"/>
              <a:gd name="connsiteY41" fmla="*/ 4968308 h 5977452"/>
              <a:gd name="connsiteX42" fmla="*/ 5452910 w 6731846"/>
              <a:gd name="connsiteY42" fmla="*/ 5568413 h 5977452"/>
              <a:gd name="connsiteX43" fmla="*/ 5452910 w 6731846"/>
              <a:gd name="connsiteY43" fmla="*/ 5386587 h 5977452"/>
              <a:gd name="connsiteX44" fmla="*/ 5713553 w 6731846"/>
              <a:gd name="connsiteY44" fmla="*/ 5310759 h 5977452"/>
              <a:gd name="connsiteX45" fmla="*/ 5801431 w 6731846"/>
              <a:gd name="connsiteY45" fmla="*/ 5153212 h 5977452"/>
              <a:gd name="connsiteX46" fmla="*/ 5725693 w 6731846"/>
              <a:gd name="connsiteY46" fmla="*/ 5174414 h 5977452"/>
              <a:gd name="connsiteX47" fmla="*/ 5482512 w 6731846"/>
              <a:gd name="connsiteY47" fmla="*/ 5049114 h 5977452"/>
              <a:gd name="connsiteX48" fmla="*/ 5472269 w 6731846"/>
              <a:gd name="connsiteY48" fmla="*/ 5028852 h 5977452"/>
              <a:gd name="connsiteX49" fmla="*/ 5405719 w 6731846"/>
              <a:gd name="connsiteY49" fmla="*/ 5102074 h 5977452"/>
              <a:gd name="connsiteX50" fmla="*/ 3292370 w 6731846"/>
              <a:gd name="connsiteY50" fmla="*/ 5977452 h 59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31846" h="5977452">
                <a:moveTo>
                  <a:pt x="326596" y="1291570"/>
                </a:moveTo>
                <a:cubicBezTo>
                  <a:pt x="325872" y="1291570"/>
                  <a:pt x="325237" y="1291570"/>
                  <a:pt x="324513" y="1291570"/>
                </a:cubicBezTo>
                <a:lnTo>
                  <a:pt x="324241" y="1291570"/>
                </a:lnTo>
                <a:cubicBezTo>
                  <a:pt x="130276" y="1291570"/>
                  <a:pt x="0" y="1143083"/>
                  <a:pt x="0" y="921849"/>
                </a:cubicBezTo>
                <a:cubicBezTo>
                  <a:pt x="0" y="482370"/>
                  <a:pt x="221234" y="324824"/>
                  <a:pt x="597023" y="321744"/>
                </a:cubicBezTo>
                <a:lnTo>
                  <a:pt x="597023" y="503570"/>
                </a:lnTo>
                <a:cubicBezTo>
                  <a:pt x="475807" y="503570"/>
                  <a:pt x="390919" y="533919"/>
                  <a:pt x="339371" y="579399"/>
                </a:cubicBezTo>
                <a:cubicBezTo>
                  <a:pt x="281842" y="621797"/>
                  <a:pt x="257835" y="679054"/>
                  <a:pt x="248775" y="736945"/>
                </a:cubicBezTo>
                <a:cubicBezTo>
                  <a:pt x="272058" y="724261"/>
                  <a:pt x="297968" y="717013"/>
                  <a:pt x="324513" y="715744"/>
                </a:cubicBezTo>
                <a:cubicBezTo>
                  <a:pt x="500358" y="715744"/>
                  <a:pt x="612426" y="842578"/>
                  <a:pt x="612426" y="1000668"/>
                </a:cubicBezTo>
                <a:cubicBezTo>
                  <a:pt x="613784" y="1159934"/>
                  <a:pt x="485863" y="1290120"/>
                  <a:pt x="326596" y="1291570"/>
                </a:cubicBezTo>
                <a:close/>
                <a:moveTo>
                  <a:pt x="6134823" y="5568413"/>
                </a:moveTo>
                <a:lnTo>
                  <a:pt x="6134823" y="5386587"/>
                </a:lnTo>
                <a:cubicBezTo>
                  <a:pt x="6256039" y="5386587"/>
                  <a:pt x="6340927" y="5356238"/>
                  <a:pt x="6392475" y="5310759"/>
                </a:cubicBezTo>
                <a:cubicBezTo>
                  <a:pt x="6450004" y="5268361"/>
                  <a:pt x="6474011" y="5211104"/>
                  <a:pt x="6483071" y="5153212"/>
                </a:cubicBezTo>
                <a:cubicBezTo>
                  <a:pt x="6459788" y="5165897"/>
                  <a:pt x="6433878" y="5173145"/>
                  <a:pt x="6407333" y="5174414"/>
                </a:cubicBezTo>
                <a:cubicBezTo>
                  <a:pt x="6231488" y="5174414"/>
                  <a:pt x="6119420" y="5047579"/>
                  <a:pt x="6119420" y="4889489"/>
                </a:cubicBezTo>
                <a:cubicBezTo>
                  <a:pt x="6118063" y="4730223"/>
                  <a:pt x="6245983" y="4600037"/>
                  <a:pt x="6405250" y="4598587"/>
                </a:cubicBezTo>
                <a:cubicBezTo>
                  <a:pt x="6405974" y="4598587"/>
                  <a:pt x="6406609" y="4598587"/>
                  <a:pt x="6407333" y="4598587"/>
                </a:cubicBezTo>
                <a:lnTo>
                  <a:pt x="6407605" y="4598587"/>
                </a:lnTo>
                <a:cubicBezTo>
                  <a:pt x="6601570" y="4598587"/>
                  <a:pt x="6731846" y="4747074"/>
                  <a:pt x="6731846" y="4968308"/>
                </a:cubicBezTo>
                <a:cubicBezTo>
                  <a:pt x="6731846" y="5407787"/>
                  <a:pt x="6510612" y="5565333"/>
                  <a:pt x="6134823" y="5568413"/>
                </a:cubicBezTo>
                <a:close/>
                <a:moveTo>
                  <a:pt x="3292370" y="5977452"/>
                </a:moveTo>
                <a:cubicBezTo>
                  <a:pt x="1641742" y="5977452"/>
                  <a:pt x="303643" y="4639354"/>
                  <a:pt x="303643" y="2988726"/>
                </a:cubicBezTo>
                <a:cubicBezTo>
                  <a:pt x="303643" y="2369741"/>
                  <a:pt x="491813" y="1794705"/>
                  <a:pt x="814071" y="1317701"/>
                </a:cubicBezTo>
                <a:lnTo>
                  <a:pt x="859617" y="1256793"/>
                </a:lnTo>
                <a:lnTo>
                  <a:pt x="818323" y="1232921"/>
                </a:lnTo>
                <a:cubicBezTo>
                  <a:pt x="732801" y="1169975"/>
                  <a:pt x="681912" y="1060120"/>
                  <a:pt x="681912" y="921849"/>
                </a:cubicBezTo>
                <a:cubicBezTo>
                  <a:pt x="681912" y="482370"/>
                  <a:pt x="900067" y="324824"/>
                  <a:pt x="1278936" y="321744"/>
                </a:cubicBezTo>
                <a:lnTo>
                  <a:pt x="1278936" y="503570"/>
                </a:lnTo>
                <a:cubicBezTo>
                  <a:pt x="1157719" y="503570"/>
                  <a:pt x="1072832" y="533919"/>
                  <a:pt x="1018293" y="579399"/>
                </a:cubicBezTo>
                <a:cubicBezTo>
                  <a:pt x="968556" y="617539"/>
                  <a:pt x="936757" y="674524"/>
                  <a:pt x="930416" y="736945"/>
                </a:cubicBezTo>
                <a:cubicBezTo>
                  <a:pt x="936485" y="730874"/>
                  <a:pt x="972814" y="715744"/>
                  <a:pt x="1006153" y="715744"/>
                </a:cubicBezTo>
                <a:cubicBezTo>
                  <a:pt x="1094076" y="715744"/>
                  <a:pt x="1166054" y="747452"/>
                  <a:pt x="1216052" y="798922"/>
                </a:cubicBezTo>
                <a:lnTo>
                  <a:pt x="1235735" y="823832"/>
                </a:lnTo>
                <a:lnTo>
                  <a:pt x="1391262" y="682480"/>
                </a:lnTo>
                <a:cubicBezTo>
                  <a:pt x="1907891" y="256120"/>
                  <a:pt x="2570220" y="0"/>
                  <a:pt x="3292370" y="0"/>
                </a:cubicBezTo>
                <a:cubicBezTo>
                  <a:pt x="4942998" y="0"/>
                  <a:pt x="6281097" y="1338098"/>
                  <a:pt x="6281097" y="2988726"/>
                </a:cubicBezTo>
                <a:cubicBezTo>
                  <a:pt x="6281097" y="3504547"/>
                  <a:pt x="6150423" y="3989848"/>
                  <a:pt x="5920374" y="4413330"/>
                </a:cubicBezTo>
                <a:lnTo>
                  <a:pt x="5802342" y="4607618"/>
                </a:lnTo>
                <a:lnTo>
                  <a:pt x="5858185" y="4625245"/>
                </a:lnTo>
                <a:cubicBezTo>
                  <a:pt x="5976654" y="4677377"/>
                  <a:pt x="6049935" y="4802383"/>
                  <a:pt x="6049935" y="4968308"/>
                </a:cubicBezTo>
                <a:cubicBezTo>
                  <a:pt x="6049935" y="5407787"/>
                  <a:pt x="5831779" y="5565333"/>
                  <a:pt x="5452910" y="5568413"/>
                </a:cubicBezTo>
                <a:lnTo>
                  <a:pt x="5452910" y="5386587"/>
                </a:lnTo>
                <a:cubicBezTo>
                  <a:pt x="5574127" y="5386587"/>
                  <a:pt x="5659014" y="5356238"/>
                  <a:pt x="5713553" y="5310759"/>
                </a:cubicBezTo>
                <a:cubicBezTo>
                  <a:pt x="5763290" y="5272619"/>
                  <a:pt x="5795089" y="5215634"/>
                  <a:pt x="5801431" y="5153212"/>
                </a:cubicBezTo>
                <a:cubicBezTo>
                  <a:pt x="5795361" y="5159283"/>
                  <a:pt x="5759032" y="5174414"/>
                  <a:pt x="5725693" y="5174414"/>
                </a:cubicBezTo>
                <a:cubicBezTo>
                  <a:pt x="5615789" y="5174414"/>
                  <a:pt x="5530799" y="5124869"/>
                  <a:pt x="5482512" y="5049114"/>
                </a:cubicBezTo>
                <a:lnTo>
                  <a:pt x="5472269" y="5028852"/>
                </a:lnTo>
                <a:lnTo>
                  <a:pt x="5405719" y="5102074"/>
                </a:lnTo>
                <a:cubicBezTo>
                  <a:pt x="4864866" y="5642927"/>
                  <a:pt x="4117684" y="5977452"/>
                  <a:pt x="3292370" y="5977452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9059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l-G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1AD491-6FCF-4EBB-B546-0C93E945028D}"/>
              </a:ext>
            </a:extLst>
          </p:cNvPr>
          <p:cNvGrpSpPr/>
          <p:nvPr userDrawn="1"/>
        </p:nvGrpSpPr>
        <p:grpSpPr>
          <a:xfrm>
            <a:off x="3504075" y="564025"/>
            <a:ext cx="6431624" cy="6431624"/>
            <a:chOff x="3504075" y="564025"/>
            <a:chExt cx="6431624" cy="64316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9C3AFF-F491-4D7C-B6FD-6FF5705F5C13}"/>
                </a:ext>
              </a:extLst>
            </p:cNvPr>
            <p:cNvSpPr/>
            <p:nvPr userDrawn="1"/>
          </p:nvSpPr>
          <p:spPr>
            <a:xfrm>
              <a:off x="4689466" y="564025"/>
              <a:ext cx="5246233" cy="4837226"/>
            </a:xfrm>
            <a:custGeom>
              <a:avLst/>
              <a:gdLst>
                <a:gd name="connsiteX0" fmla="*/ 2030421 w 5246233"/>
                <a:gd name="connsiteY0" fmla="*/ 0 h 4837226"/>
                <a:gd name="connsiteX1" fmla="*/ 5246233 w 5246233"/>
                <a:gd name="connsiteY1" fmla="*/ 3215812 h 4837226"/>
                <a:gd name="connsiteX2" fmla="*/ 4858102 w 5246233"/>
                <a:gd name="connsiteY2" fmla="*/ 4748659 h 4837226"/>
                <a:gd name="connsiteX3" fmla="*/ 4804296 w 5246233"/>
                <a:gd name="connsiteY3" fmla="*/ 4837226 h 4837226"/>
                <a:gd name="connsiteX4" fmla="*/ 0 w 5246233"/>
                <a:gd name="connsiteY4" fmla="*/ 723018 h 4837226"/>
                <a:gd name="connsiteX5" fmla="*/ 232430 w 5246233"/>
                <a:gd name="connsiteY5" fmla="*/ 549210 h 4837226"/>
                <a:gd name="connsiteX6" fmla="*/ 2030421 w 5246233"/>
                <a:gd name="connsiteY6" fmla="*/ 0 h 4837226"/>
                <a:gd name="connsiteX0" fmla="*/ 0 w 5246233"/>
                <a:gd name="connsiteY0" fmla="*/ 723018 h 4837226"/>
                <a:gd name="connsiteX1" fmla="*/ 232430 w 5246233"/>
                <a:gd name="connsiteY1" fmla="*/ 549210 h 4837226"/>
                <a:gd name="connsiteX2" fmla="*/ 2030421 w 5246233"/>
                <a:gd name="connsiteY2" fmla="*/ 0 h 4837226"/>
                <a:gd name="connsiteX3" fmla="*/ 5246233 w 5246233"/>
                <a:gd name="connsiteY3" fmla="*/ 3215812 h 4837226"/>
                <a:gd name="connsiteX4" fmla="*/ 4858102 w 5246233"/>
                <a:gd name="connsiteY4" fmla="*/ 4748659 h 4837226"/>
                <a:gd name="connsiteX5" fmla="*/ 4804296 w 5246233"/>
                <a:gd name="connsiteY5" fmla="*/ 4837226 h 4837226"/>
                <a:gd name="connsiteX6" fmla="*/ 91440 w 5246233"/>
                <a:gd name="connsiteY6" fmla="*/ 814458 h 4837226"/>
                <a:gd name="connsiteX0" fmla="*/ 0 w 5246233"/>
                <a:gd name="connsiteY0" fmla="*/ 723018 h 4837226"/>
                <a:gd name="connsiteX1" fmla="*/ 232430 w 5246233"/>
                <a:gd name="connsiteY1" fmla="*/ 549210 h 4837226"/>
                <a:gd name="connsiteX2" fmla="*/ 2030421 w 5246233"/>
                <a:gd name="connsiteY2" fmla="*/ 0 h 4837226"/>
                <a:gd name="connsiteX3" fmla="*/ 5246233 w 5246233"/>
                <a:gd name="connsiteY3" fmla="*/ 3215812 h 4837226"/>
                <a:gd name="connsiteX4" fmla="*/ 4858102 w 5246233"/>
                <a:gd name="connsiteY4" fmla="*/ 4748659 h 4837226"/>
                <a:gd name="connsiteX5" fmla="*/ 4804296 w 5246233"/>
                <a:gd name="connsiteY5" fmla="*/ 4837226 h 483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233" h="4837226">
                  <a:moveTo>
                    <a:pt x="0" y="723018"/>
                  </a:moveTo>
                  <a:lnTo>
                    <a:pt x="232430" y="549210"/>
                  </a:lnTo>
                  <a:cubicBezTo>
                    <a:pt x="745677" y="202467"/>
                    <a:pt x="1364405" y="0"/>
                    <a:pt x="2030421" y="0"/>
                  </a:cubicBezTo>
                  <a:cubicBezTo>
                    <a:pt x="3806465" y="0"/>
                    <a:pt x="5246233" y="1439768"/>
                    <a:pt x="5246233" y="3215812"/>
                  </a:cubicBezTo>
                  <a:cubicBezTo>
                    <a:pt x="5246233" y="3770826"/>
                    <a:pt x="5105631" y="4293000"/>
                    <a:pt x="4858102" y="4748659"/>
                  </a:cubicBezTo>
                  <a:lnTo>
                    <a:pt x="4804296" y="4837226"/>
                  </a:lnTo>
                </a:path>
              </a:pathLst>
            </a:custGeom>
            <a:noFill/>
            <a:ln w="25400">
              <a:solidFill>
                <a:srgbClr val="F0EEEC">
                  <a:alpha val="70000"/>
                </a:srgb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502427-D17B-444F-B9E1-D1E9DE2FF4D6}"/>
                </a:ext>
              </a:extLst>
            </p:cNvPr>
            <p:cNvSpPr/>
            <p:nvPr userDrawn="1"/>
          </p:nvSpPr>
          <p:spPr>
            <a:xfrm>
              <a:off x="3504075" y="2263929"/>
              <a:ext cx="5147382" cy="4731720"/>
            </a:xfrm>
            <a:custGeom>
              <a:avLst/>
              <a:gdLst>
                <a:gd name="connsiteX0" fmla="*/ 379971 w 5147382"/>
                <a:gd name="connsiteY0" fmla="*/ 0 h 4731720"/>
                <a:gd name="connsiteX1" fmla="*/ 5147382 w 5147382"/>
                <a:gd name="connsiteY1" fmla="*/ 4082621 h 4731720"/>
                <a:gd name="connsiteX2" fmla="*/ 5013803 w 5147382"/>
                <a:gd name="connsiteY2" fmla="*/ 4182510 h 4731720"/>
                <a:gd name="connsiteX3" fmla="*/ 3215812 w 5147382"/>
                <a:gd name="connsiteY3" fmla="*/ 4731720 h 4731720"/>
                <a:gd name="connsiteX4" fmla="*/ 0 w 5147382"/>
                <a:gd name="connsiteY4" fmla="*/ 1515908 h 4731720"/>
                <a:gd name="connsiteX5" fmla="*/ 252714 w 5147382"/>
                <a:gd name="connsiteY5" fmla="*/ 264169 h 4731720"/>
                <a:gd name="connsiteX6" fmla="*/ 379971 w 5147382"/>
                <a:gd name="connsiteY6" fmla="*/ 0 h 4731720"/>
                <a:gd name="connsiteX0" fmla="*/ 5147382 w 5238822"/>
                <a:gd name="connsiteY0" fmla="*/ 4082621 h 4731720"/>
                <a:gd name="connsiteX1" fmla="*/ 5013803 w 5238822"/>
                <a:gd name="connsiteY1" fmla="*/ 4182510 h 4731720"/>
                <a:gd name="connsiteX2" fmla="*/ 3215812 w 5238822"/>
                <a:gd name="connsiteY2" fmla="*/ 4731720 h 4731720"/>
                <a:gd name="connsiteX3" fmla="*/ 0 w 5238822"/>
                <a:gd name="connsiteY3" fmla="*/ 1515908 h 4731720"/>
                <a:gd name="connsiteX4" fmla="*/ 252714 w 5238822"/>
                <a:gd name="connsiteY4" fmla="*/ 264169 h 4731720"/>
                <a:gd name="connsiteX5" fmla="*/ 379971 w 5238822"/>
                <a:gd name="connsiteY5" fmla="*/ 0 h 4731720"/>
                <a:gd name="connsiteX6" fmla="*/ 5238822 w 5238822"/>
                <a:gd name="connsiteY6" fmla="*/ 4174061 h 4731720"/>
                <a:gd name="connsiteX0" fmla="*/ 5147382 w 5147382"/>
                <a:gd name="connsiteY0" fmla="*/ 4082621 h 4731720"/>
                <a:gd name="connsiteX1" fmla="*/ 5013803 w 5147382"/>
                <a:gd name="connsiteY1" fmla="*/ 4182510 h 4731720"/>
                <a:gd name="connsiteX2" fmla="*/ 3215812 w 5147382"/>
                <a:gd name="connsiteY2" fmla="*/ 4731720 h 4731720"/>
                <a:gd name="connsiteX3" fmla="*/ 0 w 5147382"/>
                <a:gd name="connsiteY3" fmla="*/ 1515908 h 4731720"/>
                <a:gd name="connsiteX4" fmla="*/ 252714 w 5147382"/>
                <a:gd name="connsiteY4" fmla="*/ 264169 h 4731720"/>
                <a:gd name="connsiteX5" fmla="*/ 379971 w 5147382"/>
                <a:gd name="connsiteY5" fmla="*/ 0 h 47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7382" h="4731720">
                  <a:moveTo>
                    <a:pt x="5147382" y="4082621"/>
                  </a:moveTo>
                  <a:lnTo>
                    <a:pt x="5013803" y="4182510"/>
                  </a:lnTo>
                  <a:cubicBezTo>
                    <a:pt x="4500556" y="4529253"/>
                    <a:pt x="3881829" y="4731720"/>
                    <a:pt x="3215812" y="4731720"/>
                  </a:cubicBezTo>
                  <a:cubicBezTo>
                    <a:pt x="1439768" y="4731720"/>
                    <a:pt x="0" y="3291952"/>
                    <a:pt x="0" y="1515908"/>
                  </a:cubicBezTo>
                  <a:cubicBezTo>
                    <a:pt x="0" y="1071897"/>
                    <a:pt x="89986" y="648903"/>
                    <a:pt x="252714" y="264169"/>
                  </a:cubicBezTo>
                  <a:lnTo>
                    <a:pt x="379971" y="0"/>
                  </a:lnTo>
                </a:path>
              </a:pathLst>
            </a:custGeom>
            <a:noFill/>
            <a:ln w="25400">
              <a:solidFill>
                <a:srgbClr val="F0EEEC">
                  <a:alpha val="70000"/>
                </a:srgb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2FC101-188D-4683-B2C4-C4DB23E68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233" y="1883837"/>
            <a:ext cx="4317308" cy="3201872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4F2C7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583416D-00F4-4F34-A4D3-8CFF69316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1233" y="5319952"/>
            <a:ext cx="4326627" cy="299858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pPr lvl="0"/>
            <a:endParaRPr lang="el-GR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395F5-085B-493D-85AE-B0630DC3DF40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D1FABF-E39F-47B0-8C14-3CE7F45984A4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346377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FDCE1-CFA6-EC65-885C-C7241972A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39775" cy="77193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39EBD5-8795-4D76-8A73-AAEFBF72CBA5}"/>
              </a:ext>
            </a:extLst>
          </p:cNvPr>
          <p:cNvSpPr/>
          <p:nvPr userDrawn="1"/>
        </p:nvSpPr>
        <p:spPr>
          <a:xfrm>
            <a:off x="0" y="0"/>
            <a:ext cx="13439775" cy="7719308"/>
          </a:xfrm>
          <a:prstGeom prst="rect">
            <a:avLst/>
          </a:prstGeom>
          <a:gradFill>
            <a:gsLst>
              <a:gs pos="0">
                <a:srgbClr val="4F2C7E">
                  <a:alpha val="70000"/>
                </a:srgbClr>
              </a:gs>
              <a:gs pos="98000">
                <a:srgbClr val="725798">
                  <a:alpha val="5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3250071-AF6A-4A6F-8EC0-7EADE5351C15}"/>
              </a:ext>
            </a:extLst>
          </p:cNvPr>
          <p:cNvSpPr/>
          <p:nvPr/>
        </p:nvSpPr>
        <p:spPr>
          <a:xfrm rot="10800000">
            <a:off x="3280410" y="791110"/>
            <a:ext cx="6731846" cy="5977452"/>
          </a:xfrm>
          <a:custGeom>
            <a:avLst/>
            <a:gdLst>
              <a:gd name="connsiteX0" fmla="*/ 326596 w 6731846"/>
              <a:gd name="connsiteY0" fmla="*/ 1291570 h 5977452"/>
              <a:gd name="connsiteX1" fmla="*/ 324513 w 6731846"/>
              <a:gd name="connsiteY1" fmla="*/ 1291570 h 5977452"/>
              <a:gd name="connsiteX2" fmla="*/ 324241 w 6731846"/>
              <a:gd name="connsiteY2" fmla="*/ 1291570 h 5977452"/>
              <a:gd name="connsiteX3" fmla="*/ 0 w 6731846"/>
              <a:gd name="connsiteY3" fmla="*/ 921849 h 5977452"/>
              <a:gd name="connsiteX4" fmla="*/ 597023 w 6731846"/>
              <a:gd name="connsiteY4" fmla="*/ 321744 h 5977452"/>
              <a:gd name="connsiteX5" fmla="*/ 597023 w 6731846"/>
              <a:gd name="connsiteY5" fmla="*/ 503570 h 5977452"/>
              <a:gd name="connsiteX6" fmla="*/ 339371 w 6731846"/>
              <a:gd name="connsiteY6" fmla="*/ 579399 h 5977452"/>
              <a:gd name="connsiteX7" fmla="*/ 248775 w 6731846"/>
              <a:gd name="connsiteY7" fmla="*/ 736945 h 5977452"/>
              <a:gd name="connsiteX8" fmla="*/ 324513 w 6731846"/>
              <a:gd name="connsiteY8" fmla="*/ 715744 h 5977452"/>
              <a:gd name="connsiteX9" fmla="*/ 612426 w 6731846"/>
              <a:gd name="connsiteY9" fmla="*/ 1000668 h 5977452"/>
              <a:gd name="connsiteX10" fmla="*/ 326596 w 6731846"/>
              <a:gd name="connsiteY10" fmla="*/ 1291570 h 5977452"/>
              <a:gd name="connsiteX11" fmla="*/ 6134823 w 6731846"/>
              <a:gd name="connsiteY11" fmla="*/ 5568413 h 5977452"/>
              <a:gd name="connsiteX12" fmla="*/ 6134823 w 6731846"/>
              <a:gd name="connsiteY12" fmla="*/ 5386587 h 5977452"/>
              <a:gd name="connsiteX13" fmla="*/ 6392475 w 6731846"/>
              <a:gd name="connsiteY13" fmla="*/ 5310759 h 5977452"/>
              <a:gd name="connsiteX14" fmla="*/ 6483071 w 6731846"/>
              <a:gd name="connsiteY14" fmla="*/ 5153212 h 5977452"/>
              <a:gd name="connsiteX15" fmla="*/ 6407333 w 6731846"/>
              <a:gd name="connsiteY15" fmla="*/ 5174414 h 5977452"/>
              <a:gd name="connsiteX16" fmla="*/ 6119420 w 6731846"/>
              <a:gd name="connsiteY16" fmla="*/ 4889489 h 5977452"/>
              <a:gd name="connsiteX17" fmla="*/ 6405250 w 6731846"/>
              <a:gd name="connsiteY17" fmla="*/ 4598587 h 5977452"/>
              <a:gd name="connsiteX18" fmla="*/ 6407333 w 6731846"/>
              <a:gd name="connsiteY18" fmla="*/ 4598587 h 5977452"/>
              <a:gd name="connsiteX19" fmla="*/ 6407605 w 6731846"/>
              <a:gd name="connsiteY19" fmla="*/ 4598587 h 5977452"/>
              <a:gd name="connsiteX20" fmla="*/ 6731846 w 6731846"/>
              <a:gd name="connsiteY20" fmla="*/ 4968308 h 5977452"/>
              <a:gd name="connsiteX21" fmla="*/ 6134823 w 6731846"/>
              <a:gd name="connsiteY21" fmla="*/ 5568413 h 5977452"/>
              <a:gd name="connsiteX22" fmla="*/ 3292370 w 6731846"/>
              <a:gd name="connsiteY22" fmla="*/ 5977452 h 5977452"/>
              <a:gd name="connsiteX23" fmla="*/ 303643 w 6731846"/>
              <a:gd name="connsiteY23" fmla="*/ 2988726 h 5977452"/>
              <a:gd name="connsiteX24" fmla="*/ 814071 w 6731846"/>
              <a:gd name="connsiteY24" fmla="*/ 1317701 h 5977452"/>
              <a:gd name="connsiteX25" fmla="*/ 859617 w 6731846"/>
              <a:gd name="connsiteY25" fmla="*/ 1256793 h 5977452"/>
              <a:gd name="connsiteX26" fmla="*/ 818323 w 6731846"/>
              <a:gd name="connsiteY26" fmla="*/ 1232921 h 5977452"/>
              <a:gd name="connsiteX27" fmla="*/ 681912 w 6731846"/>
              <a:gd name="connsiteY27" fmla="*/ 921849 h 5977452"/>
              <a:gd name="connsiteX28" fmla="*/ 1278936 w 6731846"/>
              <a:gd name="connsiteY28" fmla="*/ 321744 h 5977452"/>
              <a:gd name="connsiteX29" fmla="*/ 1278936 w 6731846"/>
              <a:gd name="connsiteY29" fmla="*/ 503570 h 5977452"/>
              <a:gd name="connsiteX30" fmla="*/ 1018293 w 6731846"/>
              <a:gd name="connsiteY30" fmla="*/ 579399 h 5977452"/>
              <a:gd name="connsiteX31" fmla="*/ 930416 w 6731846"/>
              <a:gd name="connsiteY31" fmla="*/ 736945 h 5977452"/>
              <a:gd name="connsiteX32" fmla="*/ 1006153 w 6731846"/>
              <a:gd name="connsiteY32" fmla="*/ 715744 h 5977452"/>
              <a:gd name="connsiteX33" fmla="*/ 1216052 w 6731846"/>
              <a:gd name="connsiteY33" fmla="*/ 798922 h 5977452"/>
              <a:gd name="connsiteX34" fmla="*/ 1235735 w 6731846"/>
              <a:gd name="connsiteY34" fmla="*/ 823832 h 5977452"/>
              <a:gd name="connsiteX35" fmla="*/ 1391262 w 6731846"/>
              <a:gd name="connsiteY35" fmla="*/ 682480 h 5977452"/>
              <a:gd name="connsiteX36" fmla="*/ 3292370 w 6731846"/>
              <a:gd name="connsiteY36" fmla="*/ 0 h 5977452"/>
              <a:gd name="connsiteX37" fmla="*/ 6281097 w 6731846"/>
              <a:gd name="connsiteY37" fmla="*/ 2988726 h 5977452"/>
              <a:gd name="connsiteX38" fmla="*/ 5920374 w 6731846"/>
              <a:gd name="connsiteY38" fmla="*/ 4413330 h 5977452"/>
              <a:gd name="connsiteX39" fmla="*/ 5802342 w 6731846"/>
              <a:gd name="connsiteY39" fmla="*/ 4607618 h 5977452"/>
              <a:gd name="connsiteX40" fmla="*/ 5858185 w 6731846"/>
              <a:gd name="connsiteY40" fmla="*/ 4625245 h 5977452"/>
              <a:gd name="connsiteX41" fmla="*/ 6049935 w 6731846"/>
              <a:gd name="connsiteY41" fmla="*/ 4968308 h 5977452"/>
              <a:gd name="connsiteX42" fmla="*/ 5452910 w 6731846"/>
              <a:gd name="connsiteY42" fmla="*/ 5568413 h 5977452"/>
              <a:gd name="connsiteX43" fmla="*/ 5452910 w 6731846"/>
              <a:gd name="connsiteY43" fmla="*/ 5386587 h 5977452"/>
              <a:gd name="connsiteX44" fmla="*/ 5713553 w 6731846"/>
              <a:gd name="connsiteY44" fmla="*/ 5310759 h 5977452"/>
              <a:gd name="connsiteX45" fmla="*/ 5801431 w 6731846"/>
              <a:gd name="connsiteY45" fmla="*/ 5153212 h 5977452"/>
              <a:gd name="connsiteX46" fmla="*/ 5725693 w 6731846"/>
              <a:gd name="connsiteY46" fmla="*/ 5174414 h 5977452"/>
              <a:gd name="connsiteX47" fmla="*/ 5482512 w 6731846"/>
              <a:gd name="connsiteY47" fmla="*/ 5049114 h 5977452"/>
              <a:gd name="connsiteX48" fmla="*/ 5472269 w 6731846"/>
              <a:gd name="connsiteY48" fmla="*/ 5028852 h 5977452"/>
              <a:gd name="connsiteX49" fmla="*/ 5405719 w 6731846"/>
              <a:gd name="connsiteY49" fmla="*/ 5102074 h 5977452"/>
              <a:gd name="connsiteX50" fmla="*/ 3292370 w 6731846"/>
              <a:gd name="connsiteY50" fmla="*/ 5977452 h 59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31846" h="5977452">
                <a:moveTo>
                  <a:pt x="326596" y="1291570"/>
                </a:moveTo>
                <a:cubicBezTo>
                  <a:pt x="325872" y="1291570"/>
                  <a:pt x="325237" y="1291570"/>
                  <a:pt x="324513" y="1291570"/>
                </a:cubicBezTo>
                <a:lnTo>
                  <a:pt x="324241" y="1291570"/>
                </a:lnTo>
                <a:cubicBezTo>
                  <a:pt x="130276" y="1291570"/>
                  <a:pt x="0" y="1143083"/>
                  <a:pt x="0" y="921849"/>
                </a:cubicBezTo>
                <a:cubicBezTo>
                  <a:pt x="0" y="482370"/>
                  <a:pt x="221234" y="324824"/>
                  <a:pt x="597023" y="321744"/>
                </a:cubicBezTo>
                <a:lnTo>
                  <a:pt x="597023" y="503570"/>
                </a:lnTo>
                <a:cubicBezTo>
                  <a:pt x="475807" y="503570"/>
                  <a:pt x="390919" y="533919"/>
                  <a:pt x="339371" y="579399"/>
                </a:cubicBezTo>
                <a:cubicBezTo>
                  <a:pt x="281842" y="621797"/>
                  <a:pt x="257835" y="679054"/>
                  <a:pt x="248775" y="736945"/>
                </a:cubicBezTo>
                <a:cubicBezTo>
                  <a:pt x="272058" y="724261"/>
                  <a:pt x="297968" y="717013"/>
                  <a:pt x="324513" y="715744"/>
                </a:cubicBezTo>
                <a:cubicBezTo>
                  <a:pt x="500358" y="715744"/>
                  <a:pt x="612426" y="842578"/>
                  <a:pt x="612426" y="1000668"/>
                </a:cubicBezTo>
                <a:cubicBezTo>
                  <a:pt x="613784" y="1159934"/>
                  <a:pt x="485863" y="1290120"/>
                  <a:pt x="326596" y="1291570"/>
                </a:cubicBezTo>
                <a:close/>
                <a:moveTo>
                  <a:pt x="6134823" y="5568413"/>
                </a:moveTo>
                <a:lnTo>
                  <a:pt x="6134823" y="5386587"/>
                </a:lnTo>
                <a:cubicBezTo>
                  <a:pt x="6256039" y="5386587"/>
                  <a:pt x="6340927" y="5356238"/>
                  <a:pt x="6392475" y="5310759"/>
                </a:cubicBezTo>
                <a:cubicBezTo>
                  <a:pt x="6450004" y="5268361"/>
                  <a:pt x="6474011" y="5211104"/>
                  <a:pt x="6483071" y="5153212"/>
                </a:cubicBezTo>
                <a:cubicBezTo>
                  <a:pt x="6459788" y="5165897"/>
                  <a:pt x="6433878" y="5173145"/>
                  <a:pt x="6407333" y="5174414"/>
                </a:cubicBezTo>
                <a:cubicBezTo>
                  <a:pt x="6231488" y="5174414"/>
                  <a:pt x="6119420" y="5047579"/>
                  <a:pt x="6119420" y="4889489"/>
                </a:cubicBezTo>
                <a:cubicBezTo>
                  <a:pt x="6118063" y="4730223"/>
                  <a:pt x="6245983" y="4600037"/>
                  <a:pt x="6405250" y="4598587"/>
                </a:cubicBezTo>
                <a:cubicBezTo>
                  <a:pt x="6405974" y="4598587"/>
                  <a:pt x="6406609" y="4598587"/>
                  <a:pt x="6407333" y="4598587"/>
                </a:cubicBezTo>
                <a:lnTo>
                  <a:pt x="6407605" y="4598587"/>
                </a:lnTo>
                <a:cubicBezTo>
                  <a:pt x="6601570" y="4598587"/>
                  <a:pt x="6731846" y="4747074"/>
                  <a:pt x="6731846" y="4968308"/>
                </a:cubicBezTo>
                <a:cubicBezTo>
                  <a:pt x="6731846" y="5407787"/>
                  <a:pt x="6510612" y="5565333"/>
                  <a:pt x="6134823" y="5568413"/>
                </a:cubicBezTo>
                <a:close/>
                <a:moveTo>
                  <a:pt x="3292370" y="5977452"/>
                </a:moveTo>
                <a:cubicBezTo>
                  <a:pt x="1641742" y="5977452"/>
                  <a:pt x="303643" y="4639354"/>
                  <a:pt x="303643" y="2988726"/>
                </a:cubicBezTo>
                <a:cubicBezTo>
                  <a:pt x="303643" y="2369741"/>
                  <a:pt x="491813" y="1794705"/>
                  <a:pt x="814071" y="1317701"/>
                </a:cubicBezTo>
                <a:lnTo>
                  <a:pt x="859617" y="1256793"/>
                </a:lnTo>
                <a:lnTo>
                  <a:pt x="818323" y="1232921"/>
                </a:lnTo>
                <a:cubicBezTo>
                  <a:pt x="732801" y="1169975"/>
                  <a:pt x="681912" y="1060120"/>
                  <a:pt x="681912" y="921849"/>
                </a:cubicBezTo>
                <a:cubicBezTo>
                  <a:pt x="681912" y="482370"/>
                  <a:pt x="900067" y="324824"/>
                  <a:pt x="1278936" y="321744"/>
                </a:cubicBezTo>
                <a:lnTo>
                  <a:pt x="1278936" y="503570"/>
                </a:lnTo>
                <a:cubicBezTo>
                  <a:pt x="1157719" y="503570"/>
                  <a:pt x="1072832" y="533919"/>
                  <a:pt x="1018293" y="579399"/>
                </a:cubicBezTo>
                <a:cubicBezTo>
                  <a:pt x="968556" y="617539"/>
                  <a:pt x="936757" y="674524"/>
                  <a:pt x="930416" y="736945"/>
                </a:cubicBezTo>
                <a:cubicBezTo>
                  <a:pt x="936485" y="730874"/>
                  <a:pt x="972814" y="715744"/>
                  <a:pt x="1006153" y="715744"/>
                </a:cubicBezTo>
                <a:cubicBezTo>
                  <a:pt x="1094076" y="715744"/>
                  <a:pt x="1166054" y="747452"/>
                  <a:pt x="1216052" y="798922"/>
                </a:cubicBezTo>
                <a:lnTo>
                  <a:pt x="1235735" y="823832"/>
                </a:lnTo>
                <a:lnTo>
                  <a:pt x="1391262" y="682480"/>
                </a:lnTo>
                <a:cubicBezTo>
                  <a:pt x="1907891" y="256120"/>
                  <a:pt x="2570220" y="0"/>
                  <a:pt x="3292370" y="0"/>
                </a:cubicBezTo>
                <a:cubicBezTo>
                  <a:pt x="4942998" y="0"/>
                  <a:pt x="6281097" y="1338098"/>
                  <a:pt x="6281097" y="2988726"/>
                </a:cubicBezTo>
                <a:cubicBezTo>
                  <a:pt x="6281097" y="3504547"/>
                  <a:pt x="6150423" y="3989848"/>
                  <a:pt x="5920374" y="4413330"/>
                </a:cubicBezTo>
                <a:lnTo>
                  <a:pt x="5802342" y="4607618"/>
                </a:lnTo>
                <a:lnTo>
                  <a:pt x="5858185" y="4625245"/>
                </a:lnTo>
                <a:cubicBezTo>
                  <a:pt x="5976654" y="4677377"/>
                  <a:pt x="6049935" y="4802383"/>
                  <a:pt x="6049935" y="4968308"/>
                </a:cubicBezTo>
                <a:cubicBezTo>
                  <a:pt x="6049935" y="5407787"/>
                  <a:pt x="5831779" y="5565333"/>
                  <a:pt x="5452910" y="5568413"/>
                </a:cubicBezTo>
                <a:lnTo>
                  <a:pt x="5452910" y="5386587"/>
                </a:lnTo>
                <a:cubicBezTo>
                  <a:pt x="5574127" y="5386587"/>
                  <a:pt x="5659014" y="5356238"/>
                  <a:pt x="5713553" y="5310759"/>
                </a:cubicBezTo>
                <a:cubicBezTo>
                  <a:pt x="5763290" y="5272619"/>
                  <a:pt x="5795089" y="5215634"/>
                  <a:pt x="5801431" y="5153212"/>
                </a:cubicBezTo>
                <a:cubicBezTo>
                  <a:pt x="5795361" y="5159283"/>
                  <a:pt x="5759032" y="5174414"/>
                  <a:pt x="5725693" y="5174414"/>
                </a:cubicBezTo>
                <a:cubicBezTo>
                  <a:pt x="5615789" y="5174414"/>
                  <a:pt x="5530799" y="5124869"/>
                  <a:pt x="5482512" y="5049114"/>
                </a:cubicBezTo>
                <a:lnTo>
                  <a:pt x="5472269" y="5028852"/>
                </a:lnTo>
                <a:lnTo>
                  <a:pt x="5405719" y="5102074"/>
                </a:lnTo>
                <a:cubicBezTo>
                  <a:pt x="4864866" y="5642927"/>
                  <a:pt x="4117684" y="5977452"/>
                  <a:pt x="3292370" y="5977452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9059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l-G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1AD491-6FCF-4EBB-B546-0C93E945028D}"/>
              </a:ext>
            </a:extLst>
          </p:cNvPr>
          <p:cNvGrpSpPr/>
          <p:nvPr userDrawn="1"/>
        </p:nvGrpSpPr>
        <p:grpSpPr>
          <a:xfrm>
            <a:off x="3504075" y="564025"/>
            <a:ext cx="6431624" cy="6431624"/>
            <a:chOff x="3504075" y="564025"/>
            <a:chExt cx="6431624" cy="64316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9C3AFF-F491-4D7C-B6FD-6FF5705F5C13}"/>
                </a:ext>
              </a:extLst>
            </p:cNvPr>
            <p:cNvSpPr/>
            <p:nvPr userDrawn="1"/>
          </p:nvSpPr>
          <p:spPr>
            <a:xfrm>
              <a:off x="4689466" y="564025"/>
              <a:ext cx="5246233" cy="4837226"/>
            </a:xfrm>
            <a:custGeom>
              <a:avLst/>
              <a:gdLst>
                <a:gd name="connsiteX0" fmla="*/ 2030421 w 5246233"/>
                <a:gd name="connsiteY0" fmla="*/ 0 h 4837226"/>
                <a:gd name="connsiteX1" fmla="*/ 5246233 w 5246233"/>
                <a:gd name="connsiteY1" fmla="*/ 3215812 h 4837226"/>
                <a:gd name="connsiteX2" fmla="*/ 4858102 w 5246233"/>
                <a:gd name="connsiteY2" fmla="*/ 4748659 h 4837226"/>
                <a:gd name="connsiteX3" fmla="*/ 4804296 w 5246233"/>
                <a:gd name="connsiteY3" fmla="*/ 4837226 h 4837226"/>
                <a:gd name="connsiteX4" fmla="*/ 0 w 5246233"/>
                <a:gd name="connsiteY4" fmla="*/ 723018 h 4837226"/>
                <a:gd name="connsiteX5" fmla="*/ 232430 w 5246233"/>
                <a:gd name="connsiteY5" fmla="*/ 549210 h 4837226"/>
                <a:gd name="connsiteX6" fmla="*/ 2030421 w 5246233"/>
                <a:gd name="connsiteY6" fmla="*/ 0 h 4837226"/>
                <a:gd name="connsiteX0" fmla="*/ 0 w 5246233"/>
                <a:gd name="connsiteY0" fmla="*/ 723018 h 4837226"/>
                <a:gd name="connsiteX1" fmla="*/ 232430 w 5246233"/>
                <a:gd name="connsiteY1" fmla="*/ 549210 h 4837226"/>
                <a:gd name="connsiteX2" fmla="*/ 2030421 w 5246233"/>
                <a:gd name="connsiteY2" fmla="*/ 0 h 4837226"/>
                <a:gd name="connsiteX3" fmla="*/ 5246233 w 5246233"/>
                <a:gd name="connsiteY3" fmla="*/ 3215812 h 4837226"/>
                <a:gd name="connsiteX4" fmla="*/ 4858102 w 5246233"/>
                <a:gd name="connsiteY4" fmla="*/ 4748659 h 4837226"/>
                <a:gd name="connsiteX5" fmla="*/ 4804296 w 5246233"/>
                <a:gd name="connsiteY5" fmla="*/ 4837226 h 4837226"/>
                <a:gd name="connsiteX6" fmla="*/ 91440 w 5246233"/>
                <a:gd name="connsiteY6" fmla="*/ 814458 h 4837226"/>
                <a:gd name="connsiteX0" fmla="*/ 0 w 5246233"/>
                <a:gd name="connsiteY0" fmla="*/ 723018 h 4837226"/>
                <a:gd name="connsiteX1" fmla="*/ 232430 w 5246233"/>
                <a:gd name="connsiteY1" fmla="*/ 549210 h 4837226"/>
                <a:gd name="connsiteX2" fmla="*/ 2030421 w 5246233"/>
                <a:gd name="connsiteY2" fmla="*/ 0 h 4837226"/>
                <a:gd name="connsiteX3" fmla="*/ 5246233 w 5246233"/>
                <a:gd name="connsiteY3" fmla="*/ 3215812 h 4837226"/>
                <a:gd name="connsiteX4" fmla="*/ 4858102 w 5246233"/>
                <a:gd name="connsiteY4" fmla="*/ 4748659 h 4837226"/>
                <a:gd name="connsiteX5" fmla="*/ 4804296 w 5246233"/>
                <a:gd name="connsiteY5" fmla="*/ 4837226 h 483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233" h="4837226">
                  <a:moveTo>
                    <a:pt x="0" y="723018"/>
                  </a:moveTo>
                  <a:lnTo>
                    <a:pt x="232430" y="549210"/>
                  </a:lnTo>
                  <a:cubicBezTo>
                    <a:pt x="745677" y="202467"/>
                    <a:pt x="1364405" y="0"/>
                    <a:pt x="2030421" y="0"/>
                  </a:cubicBezTo>
                  <a:cubicBezTo>
                    <a:pt x="3806465" y="0"/>
                    <a:pt x="5246233" y="1439768"/>
                    <a:pt x="5246233" y="3215812"/>
                  </a:cubicBezTo>
                  <a:cubicBezTo>
                    <a:pt x="5246233" y="3770826"/>
                    <a:pt x="5105631" y="4293000"/>
                    <a:pt x="4858102" y="4748659"/>
                  </a:cubicBezTo>
                  <a:lnTo>
                    <a:pt x="4804296" y="4837226"/>
                  </a:lnTo>
                </a:path>
              </a:pathLst>
            </a:custGeom>
            <a:noFill/>
            <a:ln w="25400">
              <a:solidFill>
                <a:srgbClr val="F0EEEC">
                  <a:alpha val="70000"/>
                </a:srgb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502427-D17B-444F-B9E1-D1E9DE2FF4D6}"/>
                </a:ext>
              </a:extLst>
            </p:cNvPr>
            <p:cNvSpPr/>
            <p:nvPr userDrawn="1"/>
          </p:nvSpPr>
          <p:spPr>
            <a:xfrm>
              <a:off x="3504075" y="2263929"/>
              <a:ext cx="5147382" cy="4731720"/>
            </a:xfrm>
            <a:custGeom>
              <a:avLst/>
              <a:gdLst>
                <a:gd name="connsiteX0" fmla="*/ 379971 w 5147382"/>
                <a:gd name="connsiteY0" fmla="*/ 0 h 4731720"/>
                <a:gd name="connsiteX1" fmla="*/ 5147382 w 5147382"/>
                <a:gd name="connsiteY1" fmla="*/ 4082621 h 4731720"/>
                <a:gd name="connsiteX2" fmla="*/ 5013803 w 5147382"/>
                <a:gd name="connsiteY2" fmla="*/ 4182510 h 4731720"/>
                <a:gd name="connsiteX3" fmla="*/ 3215812 w 5147382"/>
                <a:gd name="connsiteY3" fmla="*/ 4731720 h 4731720"/>
                <a:gd name="connsiteX4" fmla="*/ 0 w 5147382"/>
                <a:gd name="connsiteY4" fmla="*/ 1515908 h 4731720"/>
                <a:gd name="connsiteX5" fmla="*/ 252714 w 5147382"/>
                <a:gd name="connsiteY5" fmla="*/ 264169 h 4731720"/>
                <a:gd name="connsiteX6" fmla="*/ 379971 w 5147382"/>
                <a:gd name="connsiteY6" fmla="*/ 0 h 4731720"/>
                <a:gd name="connsiteX0" fmla="*/ 5147382 w 5238822"/>
                <a:gd name="connsiteY0" fmla="*/ 4082621 h 4731720"/>
                <a:gd name="connsiteX1" fmla="*/ 5013803 w 5238822"/>
                <a:gd name="connsiteY1" fmla="*/ 4182510 h 4731720"/>
                <a:gd name="connsiteX2" fmla="*/ 3215812 w 5238822"/>
                <a:gd name="connsiteY2" fmla="*/ 4731720 h 4731720"/>
                <a:gd name="connsiteX3" fmla="*/ 0 w 5238822"/>
                <a:gd name="connsiteY3" fmla="*/ 1515908 h 4731720"/>
                <a:gd name="connsiteX4" fmla="*/ 252714 w 5238822"/>
                <a:gd name="connsiteY4" fmla="*/ 264169 h 4731720"/>
                <a:gd name="connsiteX5" fmla="*/ 379971 w 5238822"/>
                <a:gd name="connsiteY5" fmla="*/ 0 h 4731720"/>
                <a:gd name="connsiteX6" fmla="*/ 5238822 w 5238822"/>
                <a:gd name="connsiteY6" fmla="*/ 4174061 h 4731720"/>
                <a:gd name="connsiteX0" fmla="*/ 5147382 w 5147382"/>
                <a:gd name="connsiteY0" fmla="*/ 4082621 h 4731720"/>
                <a:gd name="connsiteX1" fmla="*/ 5013803 w 5147382"/>
                <a:gd name="connsiteY1" fmla="*/ 4182510 h 4731720"/>
                <a:gd name="connsiteX2" fmla="*/ 3215812 w 5147382"/>
                <a:gd name="connsiteY2" fmla="*/ 4731720 h 4731720"/>
                <a:gd name="connsiteX3" fmla="*/ 0 w 5147382"/>
                <a:gd name="connsiteY3" fmla="*/ 1515908 h 4731720"/>
                <a:gd name="connsiteX4" fmla="*/ 252714 w 5147382"/>
                <a:gd name="connsiteY4" fmla="*/ 264169 h 4731720"/>
                <a:gd name="connsiteX5" fmla="*/ 379971 w 5147382"/>
                <a:gd name="connsiteY5" fmla="*/ 0 h 47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7382" h="4731720">
                  <a:moveTo>
                    <a:pt x="5147382" y="4082621"/>
                  </a:moveTo>
                  <a:lnTo>
                    <a:pt x="5013803" y="4182510"/>
                  </a:lnTo>
                  <a:cubicBezTo>
                    <a:pt x="4500556" y="4529253"/>
                    <a:pt x="3881829" y="4731720"/>
                    <a:pt x="3215812" y="4731720"/>
                  </a:cubicBezTo>
                  <a:cubicBezTo>
                    <a:pt x="1439768" y="4731720"/>
                    <a:pt x="0" y="3291952"/>
                    <a:pt x="0" y="1515908"/>
                  </a:cubicBezTo>
                  <a:cubicBezTo>
                    <a:pt x="0" y="1071897"/>
                    <a:pt x="89986" y="648903"/>
                    <a:pt x="252714" y="264169"/>
                  </a:cubicBezTo>
                  <a:lnTo>
                    <a:pt x="379971" y="0"/>
                  </a:lnTo>
                </a:path>
              </a:pathLst>
            </a:custGeom>
            <a:noFill/>
            <a:ln w="25400">
              <a:solidFill>
                <a:srgbClr val="F0EEEC">
                  <a:alpha val="70000"/>
                </a:srgb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2FC101-188D-4683-B2C4-C4DB23E68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233" y="1883837"/>
            <a:ext cx="4317308" cy="3201872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4F2C7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583416D-00F4-4F34-A4D3-8CFF69316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1233" y="5319952"/>
            <a:ext cx="4326627" cy="299858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pPr lvl="0"/>
            <a:endParaRPr lang="el-GR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395F5-085B-493D-85AE-B0630DC3DF40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D1FABF-E39F-47B0-8C14-3CE7F45984A4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1244531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tual_terms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147D-6CE4-42F7-AE7A-8896F975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4" y="482286"/>
            <a:ext cx="12279086" cy="1076619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BD5B54-21F4-45EB-BBEF-FE00738FCA4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87885" y="2422185"/>
            <a:ext cx="5904000" cy="454577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 sz="1050"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 sz="1050"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 sz="1050"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DD2DEE-CFEF-4D2D-842D-8E07471B22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81115" y="2422187"/>
            <a:ext cx="5904000" cy="4545772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 sz="1050"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 sz="1050"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 sz="1050"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0EB13E-4875-4336-A3FD-15C0509A49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87883" y="1781304"/>
            <a:ext cx="12297231" cy="368508"/>
          </a:xfrm>
        </p:spPr>
        <p:txBody>
          <a:bodyPr/>
          <a:lstStyle>
            <a:lvl1pPr>
              <a:defRPr sz="1400"/>
            </a:lvl1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lvl9pPr>
          </a:lstStyle>
          <a:p>
            <a:pPr lvl="0"/>
            <a:r>
              <a:rPr lang="en-US" dirty="0"/>
              <a:t>Edit Master text styles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35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ctual_terms_ne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147D-6CE4-42F7-AE7A-8896F975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4" y="482286"/>
            <a:ext cx="12279086" cy="1076619"/>
          </a:xfrm>
        </p:spPr>
        <p:txBody>
          <a:bodyPr/>
          <a:lstStyle>
            <a:lvl1pPr>
              <a:defRPr>
                <a:solidFill>
                  <a:srgbClr val="4F2D7F"/>
                </a:solidFill>
                <a:latin typeface="+mn-lt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BD5B54-21F4-45EB-BBEF-FE00738FCA4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87885" y="1781305"/>
            <a:ext cx="5904000" cy="518665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 sz="1050"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 sz="1050"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 sz="1050"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DD2DEE-CFEF-4D2D-842D-8E07471B22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81115" y="1781305"/>
            <a:ext cx="5904000" cy="518665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  <a:lvl6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 sz="1050"/>
            </a:lvl6pPr>
            <a:lvl7pPr marL="22626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 sz="1050"/>
            </a:lvl7pPr>
            <a:lvl8pPr marL="452520" marR="0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 sz="1050"/>
            </a:lvl8pPr>
            <a:lvl9pPr marL="0" marR="0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  <a:p>
            <a:pPr marL="452520" marR="0" lvl="5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226260" marR="0" lvl="6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452520" marR="0" lvl="7" indent="-22626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0" marR="0" lvl="8" indent="0" algn="l" defTabSz="126698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820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02E43-8BBA-41EB-8A7C-1D5070C57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648"/>
            <a:ext cx="13480790" cy="7570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B0EACA-5433-49E8-A972-823B257FE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48"/>
            <a:ext cx="7708064" cy="756509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FD0EA-A24A-4606-AD93-930B9E99D907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F0266D6-4D5B-4AE3-AF6F-845D6FA7E6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C4C039D-8AF5-4C5C-9AC4-F21016B777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7D8E1B-60CF-4440-8476-ED8E1026D487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DA4D4C-F93F-42E7-A868-282B5AB56364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832444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719749" y="7122240"/>
            <a:ext cx="2907461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00550" y="6462485"/>
            <a:ext cx="8318845" cy="528625"/>
          </a:xfrm>
          <a:prstGeom prst="rect">
            <a:avLst/>
          </a:prstGeom>
        </p:spPr>
        <p:txBody>
          <a:bodyPr anchor="b"/>
          <a:lstStyle>
            <a:lvl1pPr>
              <a:defRPr sz="754">
                <a:solidFill>
                  <a:schemeClr val="tx1"/>
                </a:solidFill>
              </a:defRPr>
            </a:lvl1pPr>
            <a:lvl2pPr>
              <a:defRPr sz="754">
                <a:solidFill>
                  <a:schemeClr val="tx1"/>
                </a:solidFill>
              </a:defRPr>
            </a:lvl2pPr>
            <a:lvl3pPr>
              <a:defRPr sz="754">
                <a:solidFill>
                  <a:schemeClr val="tx1"/>
                </a:solidFill>
              </a:defRPr>
            </a:lvl3pPr>
            <a:lvl4pPr>
              <a:defRPr sz="754">
                <a:solidFill>
                  <a:schemeClr val="tx1"/>
                </a:solidFill>
              </a:defRPr>
            </a:lvl4pPr>
            <a:lvl5pPr>
              <a:defRPr sz="754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19748" y="7235170"/>
            <a:ext cx="1648606" cy="9842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992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6" b="1" dirty="0">
                <a:solidFill>
                  <a:prstClr val="black"/>
                </a:solidFill>
              </a:rPr>
              <a:t>grant-thornton.gr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7B643-BB54-441C-AFD3-872ACDC7B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04" y="6175014"/>
            <a:ext cx="3299801" cy="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5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641" y="374246"/>
            <a:ext cx="12757641" cy="7983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95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60287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LineHeader_Te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4126B8-E249-4D80-80B2-842381E42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76153" y="1"/>
            <a:ext cx="6463620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953198-7541-4A61-BC03-EC4AAFBF5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2" t="14028" b="14321"/>
          <a:stretch/>
        </p:blipFill>
        <p:spPr>
          <a:xfrm>
            <a:off x="0" y="0"/>
            <a:ext cx="10278883" cy="1371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0088" y="1548204"/>
            <a:ext cx="5834426" cy="547172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7pPr>
              <a:defRPr/>
            </a:lvl7pPr>
            <a:lvl8pPr>
              <a:defRPr/>
            </a:lvl8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  <a:p>
            <a:pPr lvl="5"/>
            <a:r>
              <a:rPr lang="el-GR" dirty="0"/>
              <a:t>Έκτου επιπέδου</a:t>
            </a:r>
          </a:p>
          <a:p>
            <a:pPr lvl="6"/>
            <a:r>
              <a:rPr lang="el-GR" dirty="0"/>
              <a:t>Έβδομου επιπέδου</a:t>
            </a:r>
          </a:p>
          <a:p>
            <a:pPr lvl="7"/>
            <a:r>
              <a:rPr lang="el-GR" dirty="0"/>
              <a:t>Όγδοου επιπέδου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05261" y="1553215"/>
            <a:ext cx="5813789" cy="546671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  <a:p>
            <a:pPr lvl="5"/>
            <a:r>
              <a:rPr lang="el-GR" dirty="0"/>
              <a:t>Έκτου επιπέδου</a:t>
            </a:r>
          </a:p>
          <a:p>
            <a:pPr lvl="6"/>
            <a:r>
              <a:rPr lang="el-GR" dirty="0"/>
              <a:t>Έβδομου επιπέδου</a:t>
            </a:r>
          </a:p>
          <a:p>
            <a:pPr lvl="7"/>
            <a:r>
              <a:rPr lang="el-GR" dirty="0"/>
              <a:t>Όγδοου επιπέδου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1F380D-4DF7-4B92-90DD-B47EB97976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882" y="165100"/>
            <a:ext cx="8435569" cy="103663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Here you can insert a 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8208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63799-68AC-46C5-AC9A-D02513C8E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999" y="-10650"/>
            <a:ext cx="12042775" cy="757032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3A30CF-DE87-4E65-853B-37AB0E8032EF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E7119-39E3-439E-BFFC-0E86AB18D6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49"/>
            <a:ext cx="7708064" cy="7570323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2D010BD-6DFF-413F-AB3E-EF1F95AB5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3B4AFA7-4D65-4A1C-8B62-0C3DE6717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D544AB-97DF-488F-AD04-F775B315B936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5AB82A-DE6E-4C8B-86C1-80A870EDA434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929856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Break_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8ECBC-BC1B-4386-BBC2-F6B7B5D8B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010" y="0"/>
            <a:ext cx="12437764" cy="755967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0991738-4FDB-4565-8D98-DA7AA3D23D8F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63C72-9259-4E1F-85A4-14F3FEC26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74" y="-374"/>
            <a:ext cx="7708064" cy="7565098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10918A-469F-4650-B68A-F8FD7E6C8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386" y="5472719"/>
            <a:ext cx="4198178" cy="3445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Subtitle</a:t>
            </a:r>
            <a:endParaRPr lang="el-G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51F75BF-7D08-4F0D-A6D6-75189DAA7E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626" y="4480124"/>
            <a:ext cx="4198937" cy="7540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defRPr sz="4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EC9F60-23FF-4F6E-80B6-CAE7A9CC0CB3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AB3B2A-0CC1-43D3-B6D0-C22E259B205D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3024275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90795" y="573918"/>
            <a:ext cx="12051645" cy="1076619"/>
          </a:xfrm>
          <a:prstGeom prst="rect">
            <a:avLst/>
          </a:prstGeom>
        </p:spPr>
        <p:txBody>
          <a:bodyPr vert="horz" wrap="square" lIns="0" tIns="90000" rIns="0" bIns="72000" rtlCol="0" anchor="t" anchorCtr="0">
            <a:noAutofit/>
          </a:bodyPr>
          <a:lstStyle/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90794" y="2209732"/>
            <a:ext cx="12051645" cy="27442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Eighth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EFE540-5461-470A-9CFF-B478D1456754}"/>
              </a:ext>
            </a:extLst>
          </p:cNvPr>
          <p:cNvSpPr/>
          <p:nvPr userDrawn="1"/>
        </p:nvSpPr>
        <p:spPr>
          <a:xfrm>
            <a:off x="10191963" y="7161917"/>
            <a:ext cx="3247811" cy="397758"/>
          </a:xfrm>
          <a:custGeom>
            <a:avLst/>
            <a:gdLst>
              <a:gd name="connsiteX0" fmla="*/ 900610 w 3660549"/>
              <a:gd name="connsiteY0" fmla="*/ 0 h 397758"/>
              <a:gd name="connsiteX1" fmla="*/ 3660549 w 3660549"/>
              <a:gd name="connsiteY1" fmla="*/ 0 h 397758"/>
              <a:gd name="connsiteX2" fmla="*/ 3660549 w 3660549"/>
              <a:gd name="connsiteY2" fmla="*/ 397758 h 397758"/>
              <a:gd name="connsiteX3" fmla="*/ 0 w 3660549"/>
              <a:gd name="connsiteY3" fmla="*/ 397758 h 397758"/>
              <a:gd name="connsiteX4" fmla="*/ 25124 w 3660549"/>
              <a:gd name="connsiteY4" fmla="*/ 369585 h 397758"/>
              <a:gd name="connsiteX5" fmla="*/ 900610 w 3660549"/>
              <a:gd name="connsiteY5" fmla="*/ 0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9" h="397758">
                <a:moveTo>
                  <a:pt x="900610" y="0"/>
                </a:moveTo>
                <a:lnTo>
                  <a:pt x="3660549" y="0"/>
                </a:lnTo>
                <a:lnTo>
                  <a:pt x="3660549" y="397758"/>
                </a:lnTo>
                <a:lnTo>
                  <a:pt x="0" y="397758"/>
                </a:lnTo>
                <a:lnTo>
                  <a:pt x="25124" y="369585"/>
                </a:lnTo>
                <a:cubicBezTo>
                  <a:pt x="249181" y="141237"/>
                  <a:pt x="558712" y="0"/>
                  <a:pt x="90061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75000"/>
                </a:schemeClr>
              </a:gs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C7B1C3-425E-4E1A-9B87-9A22569C39E5}"/>
              </a:ext>
            </a:extLst>
          </p:cNvPr>
          <p:cNvSpPr txBox="1">
            <a:spLocks/>
          </p:cNvSpPr>
          <p:nvPr userDrawn="1"/>
        </p:nvSpPr>
        <p:spPr>
          <a:xfrm>
            <a:off x="12943987" y="7287801"/>
            <a:ext cx="218508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lang="en-GB" sz="1000" b="0" smtClean="0">
                <a:solidFill>
                  <a:schemeClr val="bg1"/>
                </a:solidFill>
                <a:latin typeface="+mn-lt"/>
              </a:rPr>
              <a:pPr marL="0" marR="0" lvl="0" indent="0" algn="r" defTabSz="1340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B1FFF1-0285-4828-B0E0-B848640FAB7E}"/>
              </a:ext>
            </a:extLst>
          </p:cNvPr>
          <p:cNvSpPr txBox="1">
            <a:spLocks/>
          </p:cNvSpPr>
          <p:nvPr userDrawn="1"/>
        </p:nvSpPr>
        <p:spPr>
          <a:xfrm>
            <a:off x="10191963" y="7287801"/>
            <a:ext cx="2691161" cy="1547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0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 Beyond. Move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2620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82" r:id="rId2"/>
    <p:sldLayoutId id="2147483881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  <p:sldLayoutId id="2147483851" r:id="rId42"/>
    <p:sldLayoutId id="2147483852" r:id="rId43"/>
    <p:sldLayoutId id="2147483853" r:id="rId44"/>
    <p:sldLayoutId id="2147483854" r:id="rId45"/>
    <p:sldLayoutId id="2147483855" r:id="rId46"/>
    <p:sldLayoutId id="2147483856" r:id="rId47"/>
    <p:sldLayoutId id="2147483857" r:id="rId48"/>
    <p:sldLayoutId id="2147483858" r:id="rId49"/>
    <p:sldLayoutId id="2147483859" r:id="rId50"/>
    <p:sldLayoutId id="2147483860" r:id="rId51"/>
    <p:sldLayoutId id="2147483861" r:id="rId52"/>
    <p:sldLayoutId id="2147483862" r:id="rId53"/>
    <p:sldLayoutId id="2147483863" r:id="rId54"/>
    <p:sldLayoutId id="2147483864" r:id="rId55"/>
    <p:sldLayoutId id="2147483865" r:id="rId56"/>
    <p:sldLayoutId id="2147483866" r:id="rId57"/>
    <p:sldLayoutId id="2147483867" r:id="rId58"/>
    <p:sldLayoutId id="2147483868" r:id="rId59"/>
    <p:sldLayoutId id="2147483869" r:id="rId60"/>
    <p:sldLayoutId id="2147483870" r:id="rId61"/>
    <p:sldLayoutId id="2147483871" r:id="rId62"/>
    <p:sldLayoutId id="2147483872" r:id="rId63"/>
    <p:sldLayoutId id="2147483873" r:id="rId64"/>
    <p:sldLayoutId id="2147483874" r:id="rId65"/>
    <p:sldLayoutId id="2147483875" r:id="rId66"/>
    <p:sldLayoutId id="2147483883" r:id="rId67"/>
    <p:sldLayoutId id="2147483876" r:id="rId68"/>
    <p:sldLayoutId id="2147483877" r:id="rId69"/>
    <p:sldLayoutId id="2147483878" r:id="rId70"/>
    <p:sldLayoutId id="2147483879" r:id="rId71"/>
    <p:sldLayoutId id="2147483880" r:id="rId72"/>
  </p:sldLayoutIdLst>
  <p:hf sldNum="0" hdr="0" ftr="0" dt="0"/>
  <p:txStyles>
    <p:titleStyle>
      <a:lvl1pPr algn="l" defTabSz="126698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Arial" panose="020B0604020202020204" pitchFamily="34" charset="0"/>
        <a:buNone/>
        <a:defRPr lang="en-US" sz="1600" kern="1200" dirty="0">
          <a:solidFill>
            <a:srgbClr val="4F2D7F"/>
          </a:solidFill>
          <a:latin typeface="+mn-lt"/>
          <a:ea typeface="+mn-ea"/>
          <a:cs typeface="+mn-cs"/>
        </a:defRPr>
      </a:lvl1pPr>
      <a:lvl2pPr marL="0" indent="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Arial" panose="020B0604020202020204" pitchFamily="34" charset="0"/>
        <a:buNone/>
        <a:defRPr lang="en-US" sz="1200" b="1" kern="1200" dirty="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Arial" panose="020B0604020202020204" pitchFamily="34" charset="0"/>
        <a:buNone/>
        <a:defRPr lang="en-US" sz="1200" b="0" kern="1200" dirty="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Arial" panose="020B0604020202020204" pitchFamily="34" charset="0"/>
        <a:buNone/>
        <a:defRPr lang="en-US" sz="1100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26260" indent="-22626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452520" indent="-22626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6260" indent="-22626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20" indent="-226260" algn="l" defTabSz="1266984" rtl="0" eaLnBrk="1" latinLnBrk="0" hangingPunct="1">
        <a:lnSpc>
          <a:spcPct val="100000"/>
        </a:lnSpc>
        <a:spcBef>
          <a:spcPts val="0"/>
        </a:spcBef>
        <a:spcAft>
          <a:spcPts val="754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66984" rtl="0" eaLnBrk="1" latinLnBrk="0" hangingPunct="1">
        <a:lnSpc>
          <a:spcPct val="90000"/>
        </a:lnSpc>
        <a:spcBef>
          <a:spcPts val="0"/>
        </a:spcBef>
        <a:spcAft>
          <a:spcPts val="754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3">
          <p15:clr>
            <a:srgbClr val="F26B43"/>
          </p15:clr>
        </p15:guide>
        <p15:guide id="2" pos="441">
          <p15:clr>
            <a:srgbClr val="F26B43"/>
          </p15:clr>
        </p15:guide>
        <p15:guide id="3" pos="8012">
          <p15:clr>
            <a:srgbClr val="F26B43"/>
          </p15:clr>
        </p15:guide>
        <p15:guide id="4" orient="horz" pos="4422">
          <p15:clr>
            <a:srgbClr val="F26B43"/>
          </p15:clr>
        </p15:guide>
        <p15:guide id="5" orient="horz" pos="1395">
          <p15:clr>
            <a:srgbClr val="F26B43"/>
          </p15:clr>
        </p15:guide>
        <p15:guide id="6" pos="4119">
          <p15:clr>
            <a:srgbClr val="F26B43"/>
          </p15:clr>
        </p15:guide>
        <p15:guide id="7" pos="4347">
          <p15:clr>
            <a:srgbClr val="F26B43"/>
          </p15:clr>
        </p15:guide>
        <p15:guide id="8" orient="horz" pos="46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B0015B2-1856-AD78-EC7D-8A9D01323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07" y="5015640"/>
            <a:ext cx="5523612" cy="553998"/>
          </a:xfrm>
        </p:spPr>
        <p:txBody>
          <a:bodyPr/>
          <a:lstStyle/>
          <a:p>
            <a:r>
              <a:rPr lang="en-GB" dirty="0">
                <a:solidFill>
                  <a:srgbClr val="01A7B5"/>
                </a:solidFill>
              </a:rPr>
              <a:t>Offshore Wind Energy in Greece: The way forward</a:t>
            </a:r>
            <a:endParaRPr lang="en-US" dirty="0">
              <a:solidFill>
                <a:srgbClr val="01A7B5"/>
              </a:solidFill>
            </a:endParaRPr>
          </a:p>
          <a:p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9FD38-3A11-9BC0-FFBF-FA76B34D5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907" y="2839235"/>
            <a:ext cx="3651667" cy="1872614"/>
          </a:xfrm>
        </p:spPr>
        <p:txBody>
          <a:bodyPr/>
          <a:lstStyle/>
          <a:p>
            <a:r>
              <a:rPr lang="en-GB" sz="2400" dirty="0"/>
              <a:t>Competitive advantages and added value to the Greek economy by the development of an Offshore Wind Industry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1500C-DF0B-872E-788C-98DD2E8A6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l-GR" dirty="0"/>
              <a:t>/1</a:t>
            </a:r>
            <a:r>
              <a:rPr lang="en-US" dirty="0"/>
              <a:t>2</a:t>
            </a:r>
            <a:r>
              <a:rPr lang="el-GR" dirty="0"/>
              <a:t>/2022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sz="1400" dirty="0"/>
              <a:t>Nikos </a:t>
            </a:r>
            <a:r>
              <a:rPr lang="en-US" sz="1400" dirty="0" err="1"/>
              <a:t>Frydas</a:t>
            </a:r>
            <a:endParaRPr lang="en-US" sz="1400" dirty="0"/>
          </a:p>
          <a:p>
            <a:r>
              <a:rPr lang="en-US" sz="1400" dirty="0"/>
              <a:t>Principal, Energy Sector, Vice President of Grant Thornton Tax and Business Advisory Solutions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6539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AE5C1D-9906-BD76-0F6D-CE560D7D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Offshore Wind </a:t>
            </a:r>
            <a:r>
              <a:rPr lang="en-US" dirty="0"/>
              <a:t>an indispensable component of EU’s energy mix</a:t>
            </a:r>
            <a:r>
              <a:rPr lang="en-GB" dirty="0"/>
              <a:t> </a:t>
            </a:r>
            <a:endParaRPr lang="el-GR" dirty="0"/>
          </a:p>
        </p:txBody>
      </p:sp>
      <p:sp>
        <p:nvSpPr>
          <p:cNvPr id="6" name="object 43">
            <a:extLst>
              <a:ext uri="{FF2B5EF4-FFF2-40B4-BE49-F238E27FC236}">
                <a16:creationId xmlns:a16="http://schemas.microsoft.com/office/drawing/2014/main" id="{60AB5FB4-A15A-CE30-1086-165A73B89C88}"/>
              </a:ext>
            </a:extLst>
          </p:cNvPr>
          <p:cNvSpPr txBox="1"/>
          <p:nvPr/>
        </p:nvSpPr>
        <p:spPr>
          <a:xfrm>
            <a:off x="3165314" y="2834918"/>
            <a:ext cx="3496352" cy="905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Bu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y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sid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&amp;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Sel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l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sid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v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aluation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s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f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or:</a:t>
            </a:r>
          </a:p>
          <a:p>
            <a:pPr marL="268605" marR="0" lvl="0" indent="-114935" algn="l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Tahoma"/>
              <a:buChar char="·"/>
              <a:tabLst>
                <a:tab pos="269240" algn="l"/>
              </a:tabLst>
              <a:defRPr/>
            </a:pPr>
            <a:r>
              <a:rPr kumimoji="0" sz="1000" b="0" i="0" u="none" strike="noStrike" kern="1200" cap="none" spc="-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M&amp;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A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tr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ansactions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Microsoft Sans Serif"/>
            </a:endParaRPr>
          </a:p>
          <a:p>
            <a:pPr marL="268605" marR="0" lvl="0" indent="-114935" algn="l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Tahoma"/>
              <a:buChar char="·"/>
              <a:tabLst>
                <a:tab pos="269240" algn="l"/>
              </a:tabLst>
              <a:defRPr/>
            </a:pP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Intangible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assets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(brand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names,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patents,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licenses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etc)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Microsoft Sans Serif"/>
            </a:endParaRPr>
          </a:p>
          <a:p>
            <a:pPr marL="254000" marR="0" lvl="0" indent="-106045" algn="l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Tahoma"/>
              <a:buChar char="·"/>
              <a:tabLst>
                <a:tab pos="254635" algn="l"/>
              </a:tabLst>
              <a:defRPr/>
            </a:pP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Single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exposures,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loan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portfolios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&amp;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other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financial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 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assets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Microsoft Sans Serif"/>
            </a:endParaRPr>
          </a:p>
          <a:p>
            <a:pPr marL="268605" marR="0" lvl="0" indent="-114935" algn="l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Tahoma"/>
              <a:buChar char="·"/>
              <a:tabLst>
                <a:tab pos="269240" algn="l"/>
              </a:tabLst>
              <a:defRPr/>
            </a:pP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Microsoft Sans Serif"/>
              </a:rPr>
              <a:t>Collaterals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Microsoft Sans Serif"/>
            </a:endParaRPr>
          </a:p>
        </p:txBody>
      </p:sp>
      <p:sp>
        <p:nvSpPr>
          <p:cNvPr id="11" name="object 38">
            <a:extLst>
              <a:ext uri="{FF2B5EF4-FFF2-40B4-BE49-F238E27FC236}">
                <a16:creationId xmlns:a16="http://schemas.microsoft.com/office/drawing/2014/main" id="{E3D7FEAB-EB67-B9AB-C491-181F419650F9}"/>
              </a:ext>
            </a:extLst>
          </p:cNvPr>
          <p:cNvSpPr/>
          <p:nvPr/>
        </p:nvSpPr>
        <p:spPr>
          <a:xfrm>
            <a:off x="685064" y="1895243"/>
            <a:ext cx="2569884" cy="1551598"/>
          </a:xfrm>
          <a:custGeom>
            <a:avLst/>
            <a:gdLst/>
            <a:ahLst/>
            <a:cxnLst/>
            <a:rect l="l" t="t" r="r" b="b"/>
            <a:pathLst>
              <a:path w="2216785" h="1123314">
                <a:moveTo>
                  <a:pt x="1778254" y="0"/>
                </a:moveTo>
                <a:lnTo>
                  <a:pt x="260146" y="0"/>
                </a:lnTo>
                <a:lnTo>
                  <a:pt x="213385" y="4680"/>
                </a:lnTo>
                <a:lnTo>
                  <a:pt x="169373" y="18174"/>
                </a:lnTo>
                <a:lnTo>
                  <a:pt x="128845" y="39661"/>
                </a:lnTo>
                <a:lnTo>
                  <a:pt x="92537" y="68321"/>
                </a:lnTo>
                <a:lnTo>
                  <a:pt x="61183" y="103334"/>
                </a:lnTo>
                <a:lnTo>
                  <a:pt x="35517" y="143878"/>
                </a:lnTo>
                <a:lnTo>
                  <a:pt x="16275" y="189134"/>
                </a:lnTo>
                <a:lnTo>
                  <a:pt x="4191" y="238281"/>
                </a:lnTo>
                <a:lnTo>
                  <a:pt x="0" y="290499"/>
                </a:lnTo>
                <a:lnTo>
                  <a:pt x="0" y="832421"/>
                </a:lnTo>
                <a:lnTo>
                  <a:pt x="4191" y="884639"/>
                </a:lnTo>
                <a:lnTo>
                  <a:pt x="16275" y="933786"/>
                </a:lnTo>
                <a:lnTo>
                  <a:pt x="35517" y="979042"/>
                </a:lnTo>
                <a:lnTo>
                  <a:pt x="61183" y="1019587"/>
                </a:lnTo>
                <a:lnTo>
                  <a:pt x="92537" y="1054599"/>
                </a:lnTo>
                <a:lnTo>
                  <a:pt x="128845" y="1083259"/>
                </a:lnTo>
                <a:lnTo>
                  <a:pt x="169373" y="1104746"/>
                </a:lnTo>
                <a:lnTo>
                  <a:pt x="213385" y="1118240"/>
                </a:lnTo>
                <a:lnTo>
                  <a:pt x="260146" y="1122921"/>
                </a:lnTo>
                <a:lnTo>
                  <a:pt x="2216696" y="1122921"/>
                </a:lnTo>
                <a:lnTo>
                  <a:pt x="2178716" y="1106735"/>
                </a:lnTo>
                <a:lnTo>
                  <a:pt x="2144320" y="1086344"/>
                </a:lnTo>
                <a:lnTo>
                  <a:pt x="2113945" y="1060974"/>
                </a:lnTo>
                <a:lnTo>
                  <a:pt x="2088030" y="1029854"/>
                </a:lnTo>
                <a:lnTo>
                  <a:pt x="2067016" y="992210"/>
                </a:lnTo>
                <a:lnTo>
                  <a:pt x="2051341" y="947272"/>
                </a:lnTo>
                <a:lnTo>
                  <a:pt x="2041444" y="894266"/>
                </a:lnTo>
                <a:lnTo>
                  <a:pt x="2037765" y="832421"/>
                </a:lnTo>
                <a:lnTo>
                  <a:pt x="2037765" y="276491"/>
                </a:lnTo>
                <a:lnTo>
                  <a:pt x="2031720" y="226480"/>
                </a:lnTo>
                <a:lnTo>
                  <a:pt x="2018423" y="179537"/>
                </a:lnTo>
                <a:lnTo>
                  <a:pt x="1998540" y="136414"/>
                </a:lnTo>
                <a:lnTo>
                  <a:pt x="1972738" y="97864"/>
                </a:lnTo>
                <a:lnTo>
                  <a:pt x="1941682" y="64637"/>
                </a:lnTo>
                <a:lnTo>
                  <a:pt x="1906040" y="37486"/>
                </a:lnTo>
                <a:lnTo>
                  <a:pt x="1866477" y="17161"/>
                </a:lnTo>
                <a:lnTo>
                  <a:pt x="1823659" y="4415"/>
                </a:lnTo>
                <a:lnTo>
                  <a:pt x="1778254" y="0"/>
                </a:lnTo>
                <a:close/>
              </a:path>
            </a:pathLst>
          </a:custGeom>
          <a:solidFill>
            <a:srgbClr val="4F2D7F"/>
          </a:solidFill>
        </p:spPr>
        <p:txBody>
          <a:bodyPr wrap="square" lIns="72000" tIns="432000" rIns="252000" bIns="0" rtlCol="0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Offshore Wind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</a:rPr>
              <a:t>in EU’s “Green Deal”</a:t>
            </a:r>
            <a:endParaRPr lang="el-GR" sz="16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54">
            <a:extLst>
              <a:ext uri="{FF2B5EF4-FFF2-40B4-BE49-F238E27FC236}">
                <a16:creationId xmlns:a16="http://schemas.microsoft.com/office/drawing/2014/main" id="{0C376528-A9C6-9868-0406-A5BFA9FF19D8}"/>
              </a:ext>
            </a:extLst>
          </p:cNvPr>
          <p:cNvSpPr/>
          <p:nvPr/>
        </p:nvSpPr>
        <p:spPr>
          <a:xfrm>
            <a:off x="685064" y="5332051"/>
            <a:ext cx="2569884" cy="1551598"/>
          </a:xfrm>
          <a:custGeom>
            <a:avLst/>
            <a:gdLst/>
            <a:ahLst/>
            <a:cxnLst/>
            <a:rect l="l" t="t" r="r" b="b"/>
            <a:pathLst>
              <a:path w="2216785" h="1123315">
                <a:moveTo>
                  <a:pt x="1778254" y="0"/>
                </a:moveTo>
                <a:lnTo>
                  <a:pt x="260146" y="0"/>
                </a:lnTo>
                <a:lnTo>
                  <a:pt x="213385" y="4680"/>
                </a:lnTo>
                <a:lnTo>
                  <a:pt x="169373" y="18174"/>
                </a:lnTo>
                <a:lnTo>
                  <a:pt x="128845" y="39661"/>
                </a:lnTo>
                <a:lnTo>
                  <a:pt x="92537" y="68321"/>
                </a:lnTo>
                <a:lnTo>
                  <a:pt x="61183" y="103334"/>
                </a:lnTo>
                <a:lnTo>
                  <a:pt x="35517" y="143878"/>
                </a:lnTo>
                <a:lnTo>
                  <a:pt x="16275" y="189134"/>
                </a:lnTo>
                <a:lnTo>
                  <a:pt x="4191" y="238281"/>
                </a:lnTo>
                <a:lnTo>
                  <a:pt x="0" y="290499"/>
                </a:lnTo>
                <a:lnTo>
                  <a:pt x="0" y="832421"/>
                </a:lnTo>
                <a:lnTo>
                  <a:pt x="4191" y="884639"/>
                </a:lnTo>
                <a:lnTo>
                  <a:pt x="16275" y="933786"/>
                </a:lnTo>
                <a:lnTo>
                  <a:pt x="35517" y="979042"/>
                </a:lnTo>
                <a:lnTo>
                  <a:pt x="61183" y="1019587"/>
                </a:lnTo>
                <a:lnTo>
                  <a:pt x="92537" y="1054599"/>
                </a:lnTo>
                <a:lnTo>
                  <a:pt x="128845" y="1083259"/>
                </a:lnTo>
                <a:lnTo>
                  <a:pt x="169373" y="1104746"/>
                </a:lnTo>
                <a:lnTo>
                  <a:pt x="213385" y="1118240"/>
                </a:lnTo>
                <a:lnTo>
                  <a:pt x="260146" y="1122921"/>
                </a:lnTo>
                <a:lnTo>
                  <a:pt x="2216696" y="1122921"/>
                </a:lnTo>
                <a:lnTo>
                  <a:pt x="2178716" y="1106735"/>
                </a:lnTo>
                <a:lnTo>
                  <a:pt x="2144320" y="1086344"/>
                </a:lnTo>
                <a:lnTo>
                  <a:pt x="2113945" y="1060974"/>
                </a:lnTo>
                <a:lnTo>
                  <a:pt x="2088030" y="1029854"/>
                </a:lnTo>
                <a:lnTo>
                  <a:pt x="2067016" y="992210"/>
                </a:lnTo>
                <a:lnTo>
                  <a:pt x="2051341" y="947272"/>
                </a:lnTo>
                <a:lnTo>
                  <a:pt x="2041444" y="894266"/>
                </a:lnTo>
                <a:lnTo>
                  <a:pt x="2037765" y="832421"/>
                </a:lnTo>
                <a:lnTo>
                  <a:pt x="2037765" y="276504"/>
                </a:lnTo>
                <a:lnTo>
                  <a:pt x="2031720" y="226489"/>
                </a:lnTo>
                <a:lnTo>
                  <a:pt x="2018423" y="179543"/>
                </a:lnTo>
                <a:lnTo>
                  <a:pt x="1998540" y="136418"/>
                </a:lnTo>
                <a:lnTo>
                  <a:pt x="1972738" y="97866"/>
                </a:lnTo>
                <a:lnTo>
                  <a:pt x="1941682" y="64638"/>
                </a:lnTo>
                <a:lnTo>
                  <a:pt x="1906040" y="37486"/>
                </a:lnTo>
                <a:lnTo>
                  <a:pt x="1866477" y="17161"/>
                </a:lnTo>
                <a:lnTo>
                  <a:pt x="1823659" y="4415"/>
                </a:lnTo>
                <a:lnTo>
                  <a:pt x="1778254" y="0"/>
                </a:lnTo>
                <a:close/>
              </a:path>
            </a:pathLst>
          </a:custGeom>
          <a:solidFill>
            <a:srgbClr val="4F2D7F"/>
          </a:solidFill>
        </p:spPr>
        <p:txBody>
          <a:bodyPr wrap="square" lIns="0" tIns="360000" rIns="216000" bIns="216000" rtlCol="0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Added Value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(construction &amp; operation)</a:t>
            </a:r>
            <a:endParaRPr lang="el-GR" sz="18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bject 58">
            <a:extLst>
              <a:ext uri="{FF2B5EF4-FFF2-40B4-BE49-F238E27FC236}">
                <a16:creationId xmlns:a16="http://schemas.microsoft.com/office/drawing/2014/main" id="{BB1E2C02-464F-8D90-A16B-31B06AB3CEA0}"/>
              </a:ext>
            </a:extLst>
          </p:cNvPr>
          <p:cNvSpPr/>
          <p:nvPr/>
        </p:nvSpPr>
        <p:spPr>
          <a:xfrm>
            <a:off x="2950907" y="5342131"/>
            <a:ext cx="9800980" cy="1551598"/>
          </a:xfrm>
          <a:custGeom>
            <a:avLst/>
            <a:gdLst/>
            <a:ahLst/>
            <a:cxnLst/>
            <a:rect l="l" t="t" r="r" b="b"/>
            <a:pathLst>
              <a:path w="4182745" h="1123315">
                <a:moveTo>
                  <a:pt x="3922407" y="0"/>
                </a:moveTo>
                <a:lnTo>
                  <a:pt x="0" y="0"/>
                </a:lnTo>
                <a:lnTo>
                  <a:pt x="37975" y="16185"/>
                </a:lnTo>
                <a:lnTo>
                  <a:pt x="72368" y="36576"/>
                </a:lnTo>
                <a:lnTo>
                  <a:pt x="102742" y="61946"/>
                </a:lnTo>
                <a:lnTo>
                  <a:pt x="128655" y="93067"/>
                </a:lnTo>
                <a:lnTo>
                  <a:pt x="149670" y="130710"/>
                </a:lnTo>
                <a:lnTo>
                  <a:pt x="165347" y="175648"/>
                </a:lnTo>
                <a:lnTo>
                  <a:pt x="175247" y="228654"/>
                </a:lnTo>
                <a:lnTo>
                  <a:pt x="178930" y="290499"/>
                </a:lnTo>
                <a:lnTo>
                  <a:pt x="178930" y="846429"/>
                </a:lnTo>
                <a:lnTo>
                  <a:pt x="184975" y="896441"/>
                </a:lnTo>
                <a:lnTo>
                  <a:pt x="198272" y="943383"/>
                </a:lnTo>
                <a:lnTo>
                  <a:pt x="218155" y="986506"/>
                </a:lnTo>
                <a:lnTo>
                  <a:pt x="243957" y="1025056"/>
                </a:lnTo>
                <a:lnTo>
                  <a:pt x="275013" y="1058283"/>
                </a:lnTo>
                <a:lnTo>
                  <a:pt x="310655" y="1085435"/>
                </a:lnTo>
                <a:lnTo>
                  <a:pt x="350218" y="1105759"/>
                </a:lnTo>
                <a:lnTo>
                  <a:pt x="393036" y="1118505"/>
                </a:lnTo>
                <a:lnTo>
                  <a:pt x="438442" y="1122921"/>
                </a:lnTo>
                <a:lnTo>
                  <a:pt x="3922407" y="1122921"/>
                </a:lnTo>
                <a:lnTo>
                  <a:pt x="3969169" y="1118240"/>
                </a:lnTo>
                <a:lnTo>
                  <a:pt x="4013181" y="1104746"/>
                </a:lnTo>
                <a:lnTo>
                  <a:pt x="4053708" y="1083259"/>
                </a:lnTo>
                <a:lnTo>
                  <a:pt x="4090016" y="1054599"/>
                </a:lnTo>
                <a:lnTo>
                  <a:pt x="4121371" y="1019587"/>
                </a:lnTo>
                <a:lnTo>
                  <a:pt x="4147036" y="979042"/>
                </a:lnTo>
                <a:lnTo>
                  <a:pt x="4166279" y="933786"/>
                </a:lnTo>
                <a:lnTo>
                  <a:pt x="4178363" y="884639"/>
                </a:lnTo>
                <a:lnTo>
                  <a:pt x="4182554" y="832421"/>
                </a:lnTo>
                <a:lnTo>
                  <a:pt x="4182554" y="290499"/>
                </a:lnTo>
                <a:lnTo>
                  <a:pt x="4178363" y="238281"/>
                </a:lnTo>
                <a:lnTo>
                  <a:pt x="4166279" y="189134"/>
                </a:lnTo>
                <a:lnTo>
                  <a:pt x="4147036" y="143878"/>
                </a:lnTo>
                <a:lnTo>
                  <a:pt x="4121371" y="103334"/>
                </a:lnTo>
                <a:lnTo>
                  <a:pt x="4090016" y="68321"/>
                </a:lnTo>
                <a:lnTo>
                  <a:pt x="4053708" y="39661"/>
                </a:lnTo>
                <a:lnTo>
                  <a:pt x="4013181" y="18174"/>
                </a:lnTo>
                <a:lnTo>
                  <a:pt x="3969169" y="4680"/>
                </a:lnTo>
                <a:lnTo>
                  <a:pt x="3922407" y="0"/>
                </a:lnTo>
                <a:close/>
              </a:path>
            </a:pathLst>
          </a:custGeom>
          <a:solidFill>
            <a:srgbClr val="9581B2"/>
          </a:solidFill>
        </p:spPr>
        <p:txBody>
          <a:bodyPr wrap="square" lIns="720000" tIns="144000" rIns="144000" bIns="36000" rtlCol="0"/>
          <a:lstStyle/>
          <a:p>
            <a:pPr marL="153988" lvl="1" indent="-15398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Steel industry </a:t>
            </a:r>
          </a:p>
          <a:p>
            <a:pPr marL="153988" lvl="1" indent="-15398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Cable industry</a:t>
            </a:r>
          </a:p>
          <a:p>
            <a:pPr marL="153988" lvl="1" indent="-15398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Construction companies</a:t>
            </a:r>
          </a:p>
          <a:p>
            <a:pPr marL="153988" lvl="1" indent="-15398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Ports (main &amp; local)</a:t>
            </a:r>
          </a:p>
          <a:p>
            <a:pPr marL="153988" lvl="1" indent="-15398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Shipyards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bject 50">
            <a:extLst>
              <a:ext uri="{FF2B5EF4-FFF2-40B4-BE49-F238E27FC236}">
                <a16:creationId xmlns:a16="http://schemas.microsoft.com/office/drawing/2014/main" id="{C6B18AAC-FC42-A032-99D8-7D8051324EA0}"/>
              </a:ext>
            </a:extLst>
          </p:cNvPr>
          <p:cNvSpPr/>
          <p:nvPr/>
        </p:nvSpPr>
        <p:spPr>
          <a:xfrm>
            <a:off x="3143798" y="1885159"/>
            <a:ext cx="5318134" cy="1551602"/>
          </a:xfrm>
          <a:custGeom>
            <a:avLst/>
            <a:gdLst/>
            <a:ahLst/>
            <a:cxnLst/>
            <a:rect l="l" t="t" r="r" b="b"/>
            <a:pathLst>
              <a:path w="4182745" h="1123315">
                <a:moveTo>
                  <a:pt x="3922407" y="0"/>
                </a:moveTo>
                <a:lnTo>
                  <a:pt x="0" y="0"/>
                </a:lnTo>
                <a:lnTo>
                  <a:pt x="37975" y="16185"/>
                </a:lnTo>
                <a:lnTo>
                  <a:pt x="72368" y="36576"/>
                </a:lnTo>
                <a:lnTo>
                  <a:pt x="102742" y="61946"/>
                </a:lnTo>
                <a:lnTo>
                  <a:pt x="128655" y="93067"/>
                </a:lnTo>
                <a:lnTo>
                  <a:pt x="149670" y="130710"/>
                </a:lnTo>
                <a:lnTo>
                  <a:pt x="165347" y="175648"/>
                </a:lnTo>
                <a:lnTo>
                  <a:pt x="175247" y="228654"/>
                </a:lnTo>
                <a:lnTo>
                  <a:pt x="178930" y="290499"/>
                </a:lnTo>
                <a:lnTo>
                  <a:pt x="178930" y="846429"/>
                </a:lnTo>
                <a:lnTo>
                  <a:pt x="184975" y="896441"/>
                </a:lnTo>
                <a:lnTo>
                  <a:pt x="198272" y="943383"/>
                </a:lnTo>
                <a:lnTo>
                  <a:pt x="218155" y="986506"/>
                </a:lnTo>
                <a:lnTo>
                  <a:pt x="243957" y="1025056"/>
                </a:lnTo>
                <a:lnTo>
                  <a:pt x="275013" y="1058283"/>
                </a:lnTo>
                <a:lnTo>
                  <a:pt x="310655" y="1085435"/>
                </a:lnTo>
                <a:lnTo>
                  <a:pt x="350218" y="1105759"/>
                </a:lnTo>
                <a:lnTo>
                  <a:pt x="393036" y="1118505"/>
                </a:lnTo>
                <a:lnTo>
                  <a:pt x="438442" y="1122921"/>
                </a:lnTo>
                <a:lnTo>
                  <a:pt x="3922407" y="1122921"/>
                </a:lnTo>
                <a:lnTo>
                  <a:pt x="3969169" y="1118240"/>
                </a:lnTo>
                <a:lnTo>
                  <a:pt x="4013181" y="1104746"/>
                </a:lnTo>
                <a:lnTo>
                  <a:pt x="4053708" y="1083259"/>
                </a:lnTo>
                <a:lnTo>
                  <a:pt x="4090016" y="1054599"/>
                </a:lnTo>
                <a:lnTo>
                  <a:pt x="4121371" y="1019587"/>
                </a:lnTo>
                <a:lnTo>
                  <a:pt x="4147036" y="979042"/>
                </a:lnTo>
                <a:lnTo>
                  <a:pt x="4166279" y="933786"/>
                </a:lnTo>
                <a:lnTo>
                  <a:pt x="4178363" y="884639"/>
                </a:lnTo>
                <a:lnTo>
                  <a:pt x="4182554" y="832421"/>
                </a:lnTo>
                <a:lnTo>
                  <a:pt x="4182554" y="290499"/>
                </a:lnTo>
                <a:lnTo>
                  <a:pt x="4178363" y="238281"/>
                </a:lnTo>
                <a:lnTo>
                  <a:pt x="4166279" y="189134"/>
                </a:lnTo>
                <a:lnTo>
                  <a:pt x="4147036" y="143878"/>
                </a:lnTo>
                <a:lnTo>
                  <a:pt x="4121371" y="103334"/>
                </a:lnTo>
                <a:lnTo>
                  <a:pt x="4090016" y="68321"/>
                </a:lnTo>
                <a:lnTo>
                  <a:pt x="4053708" y="39661"/>
                </a:lnTo>
                <a:lnTo>
                  <a:pt x="4013181" y="18174"/>
                </a:lnTo>
                <a:lnTo>
                  <a:pt x="3969169" y="4680"/>
                </a:lnTo>
                <a:lnTo>
                  <a:pt x="3922407" y="0"/>
                </a:lnTo>
                <a:close/>
              </a:path>
            </a:pathLst>
          </a:custGeom>
          <a:solidFill>
            <a:srgbClr val="9581B2"/>
          </a:solidFill>
        </p:spPr>
        <p:txBody>
          <a:bodyPr wrap="square" lIns="540000" tIns="108000" rIns="216000" bIns="0" rtlCol="0"/>
          <a:lstStyle/>
          <a:p>
            <a:pPr marL="153988" lvl="1" indent="-153988">
              <a:lnSpc>
                <a:spcPct val="115000"/>
              </a:lnSpc>
              <a:spcBef>
                <a:spcPts val="600"/>
              </a:spcBef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2030: Reduction of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Greenhouse Gas (GHG) emissions by at least 55% compared to 1990 &amp; 60 GW of Offshore Wind Capacity</a:t>
            </a:r>
          </a:p>
          <a:p>
            <a:pPr marL="153988" lvl="1" indent="-153988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2050: Net zero GHG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emissions &amp;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300 GW of Offshore Wind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87A0B6-B6A8-CF63-0DC8-00875F73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455" y="1319321"/>
            <a:ext cx="4206555" cy="2219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AC48F9-056F-C298-D620-5B64FC147DF2}"/>
              </a:ext>
            </a:extLst>
          </p:cNvPr>
          <p:cNvGrpSpPr/>
          <p:nvPr/>
        </p:nvGrpSpPr>
        <p:grpSpPr>
          <a:xfrm>
            <a:off x="685064" y="3619026"/>
            <a:ext cx="12066820" cy="1551602"/>
            <a:chOff x="685064" y="3619026"/>
            <a:chExt cx="12066820" cy="1551602"/>
          </a:xfrm>
        </p:grpSpPr>
        <p:sp>
          <p:nvSpPr>
            <p:cNvPr id="13" name="object 46">
              <a:extLst>
                <a:ext uri="{FF2B5EF4-FFF2-40B4-BE49-F238E27FC236}">
                  <a16:creationId xmlns:a16="http://schemas.microsoft.com/office/drawing/2014/main" id="{1012FFA0-6C09-BFF7-AA51-58179CCDA7A6}"/>
                </a:ext>
              </a:extLst>
            </p:cNvPr>
            <p:cNvSpPr/>
            <p:nvPr/>
          </p:nvSpPr>
          <p:spPr>
            <a:xfrm>
              <a:off x="685064" y="3619026"/>
              <a:ext cx="2569884" cy="1551598"/>
            </a:xfrm>
            <a:custGeom>
              <a:avLst/>
              <a:gdLst/>
              <a:ahLst/>
              <a:cxnLst/>
              <a:rect l="l" t="t" r="r" b="b"/>
              <a:pathLst>
                <a:path w="2216785" h="1123315">
                  <a:moveTo>
                    <a:pt x="1778254" y="0"/>
                  </a:moveTo>
                  <a:lnTo>
                    <a:pt x="260146" y="0"/>
                  </a:lnTo>
                  <a:lnTo>
                    <a:pt x="213385" y="4680"/>
                  </a:lnTo>
                  <a:lnTo>
                    <a:pt x="169373" y="18174"/>
                  </a:lnTo>
                  <a:lnTo>
                    <a:pt x="128845" y="39661"/>
                  </a:lnTo>
                  <a:lnTo>
                    <a:pt x="92537" y="68321"/>
                  </a:lnTo>
                  <a:lnTo>
                    <a:pt x="61183" y="103334"/>
                  </a:lnTo>
                  <a:lnTo>
                    <a:pt x="35517" y="143878"/>
                  </a:lnTo>
                  <a:lnTo>
                    <a:pt x="16275" y="189134"/>
                  </a:lnTo>
                  <a:lnTo>
                    <a:pt x="4191" y="238281"/>
                  </a:lnTo>
                  <a:lnTo>
                    <a:pt x="0" y="290499"/>
                  </a:lnTo>
                  <a:lnTo>
                    <a:pt x="0" y="832421"/>
                  </a:lnTo>
                  <a:lnTo>
                    <a:pt x="4191" y="884639"/>
                  </a:lnTo>
                  <a:lnTo>
                    <a:pt x="16275" y="933786"/>
                  </a:lnTo>
                  <a:lnTo>
                    <a:pt x="35517" y="979042"/>
                  </a:lnTo>
                  <a:lnTo>
                    <a:pt x="61183" y="1019587"/>
                  </a:lnTo>
                  <a:lnTo>
                    <a:pt x="92537" y="1054599"/>
                  </a:lnTo>
                  <a:lnTo>
                    <a:pt x="128845" y="1083259"/>
                  </a:lnTo>
                  <a:lnTo>
                    <a:pt x="169373" y="1104746"/>
                  </a:lnTo>
                  <a:lnTo>
                    <a:pt x="213385" y="1118240"/>
                  </a:lnTo>
                  <a:lnTo>
                    <a:pt x="260146" y="1122921"/>
                  </a:lnTo>
                  <a:lnTo>
                    <a:pt x="2216696" y="1122921"/>
                  </a:lnTo>
                  <a:lnTo>
                    <a:pt x="2178716" y="1106735"/>
                  </a:lnTo>
                  <a:lnTo>
                    <a:pt x="2144320" y="1086342"/>
                  </a:lnTo>
                  <a:lnTo>
                    <a:pt x="2113945" y="1060971"/>
                  </a:lnTo>
                  <a:lnTo>
                    <a:pt x="2088030" y="1029849"/>
                  </a:lnTo>
                  <a:lnTo>
                    <a:pt x="2067016" y="992205"/>
                  </a:lnTo>
                  <a:lnTo>
                    <a:pt x="2051341" y="947267"/>
                  </a:lnTo>
                  <a:lnTo>
                    <a:pt x="2041444" y="894263"/>
                  </a:lnTo>
                  <a:lnTo>
                    <a:pt x="2037765" y="832421"/>
                  </a:lnTo>
                  <a:lnTo>
                    <a:pt x="2037765" y="276491"/>
                  </a:lnTo>
                  <a:lnTo>
                    <a:pt x="2031720" y="226480"/>
                  </a:lnTo>
                  <a:lnTo>
                    <a:pt x="2018423" y="179537"/>
                  </a:lnTo>
                  <a:lnTo>
                    <a:pt x="1998540" y="136414"/>
                  </a:lnTo>
                  <a:lnTo>
                    <a:pt x="1972738" y="97864"/>
                  </a:lnTo>
                  <a:lnTo>
                    <a:pt x="1941682" y="64637"/>
                  </a:lnTo>
                  <a:lnTo>
                    <a:pt x="1906040" y="37486"/>
                  </a:lnTo>
                  <a:lnTo>
                    <a:pt x="1866477" y="17161"/>
                  </a:lnTo>
                  <a:lnTo>
                    <a:pt x="1823659" y="4415"/>
                  </a:lnTo>
                  <a:lnTo>
                    <a:pt x="1778254" y="0"/>
                  </a:lnTo>
                  <a:close/>
                </a:path>
              </a:pathLst>
            </a:custGeom>
            <a:solidFill>
              <a:srgbClr val="4F2D7F"/>
            </a:solidFill>
          </p:spPr>
          <p:txBody>
            <a:bodyPr wrap="square" lIns="36000" tIns="504000" rIns="252000" bIns="36000" rtlCol="0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Greek Offshore Wind targets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object 50">
              <a:extLst>
                <a:ext uri="{FF2B5EF4-FFF2-40B4-BE49-F238E27FC236}">
                  <a16:creationId xmlns:a16="http://schemas.microsoft.com/office/drawing/2014/main" id="{994E659B-DD45-9EEB-59AF-3A6EB240F578}"/>
                </a:ext>
              </a:extLst>
            </p:cNvPr>
            <p:cNvSpPr/>
            <p:nvPr/>
          </p:nvSpPr>
          <p:spPr>
            <a:xfrm>
              <a:off x="2950904" y="3619026"/>
              <a:ext cx="9800980" cy="1551602"/>
            </a:xfrm>
            <a:custGeom>
              <a:avLst/>
              <a:gdLst/>
              <a:ahLst/>
              <a:cxnLst/>
              <a:rect l="l" t="t" r="r" b="b"/>
              <a:pathLst>
                <a:path w="4182745" h="1123315">
                  <a:moveTo>
                    <a:pt x="3922407" y="0"/>
                  </a:moveTo>
                  <a:lnTo>
                    <a:pt x="0" y="0"/>
                  </a:lnTo>
                  <a:lnTo>
                    <a:pt x="37975" y="16185"/>
                  </a:lnTo>
                  <a:lnTo>
                    <a:pt x="72368" y="36576"/>
                  </a:lnTo>
                  <a:lnTo>
                    <a:pt x="102742" y="61946"/>
                  </a:lnTo>
                  <a:lnTo>
                    <a:pt x="128655" y="93067"/>
                  </a:lnTo>
                  <a:lnTo>
                    <a:pt x="149670" y="130710"/>
                  </a:lnTo>
                  <a:lnTo>
                    <a:pt x="165347" y="175648"/>
                  </a:lnTo>
                  <a:lnTo>
                    <a:pt x="175247" y="228654"/>
                  </a:lnTo>
                  <a:lnTo>
                    <a:pt x="178930" y="290499"/>
                  </a:lnTo>
                  <a:lnTo>
                    <a:pt x="178930" y="846429"/>
                  </a:lnTo>
                  <a:lnTo>
                    <a:pt x="184975" y="896441"/>
                  </a:lnTo>
                  <a:lnTo>
                    <a:pt x="198272" y="943383"/>
                  </a:lnTo>
                  <a:lnTo>
                    <a:pt x="218155" y="986506"/>
                  </a:lnTo>
                  <a:lnTo>
                    <a:pt x="243957" y="1025056"/>
                  </a:lnTo>
                  <a:lnTo>
                    <a:pt x="275013" y="1058283"/>
                  </a:lnTo>
                  <a:lnTo>
                    <a:pt x="310655" y="1085435"/>
                  </a:lnTo>
                  <a:lnTo>
                    <a:pt x="350218" y="1105759"/>
                  </a:lnTo>
                  <a:lnTo>
                    <a:pt x="393036" y="1118505"/>
                  </a:lnTo>
                  <a:lnTo>
                    <a:pt x="438442" y="1122921"/>
                  </a:lnTo>
                  <a:lnTo>
                    <a:pt x="3922407" y="1122921"/>
                  </a:lnTo>
                  <a:lnTo>
                    <a:pt x="3969169" y="1118240"/>
                  </a:lnTo>
                  <a:lnTo>
                    <a:pt x="4013181" y="1104746"/>
                  </a:lnTo>
                  <a:lnTo>
                    <a:pt x="4053708" y="1083259"/>
                  </a:lnTo>
                  <a:lnTo>
                    <a:pt x="4090016" y="1054599"/>
                  </a:lnTo>
                  <a:lnTo>
                    <a:pt x="4121371" y="1019587"/>
                  </a:lnTo>
                  <a:lnTo>
                    <a:pt x="4147036" y="979042"/>
                  </a:lnTo>
                  <a:lnTo>
                    <a:pt x="4166279" y="933786"/>
                  </a:lnTo>
                  <a:lnTo>
                    <a:pt x="4178363" y="884639"/>
                  </a:lnTo>
                  <a:lnTo>
                    <a:pt x="4182554" y="832421"/>
                  </a:lnTo>
                  <a:lnTo>
                    <a:pt x="4182554" y="290499"/>
                  </a:lnTo>
                  <a:lnTo>
                    <a:pt x="4178363" y="238281"/>
                  </a:lnTo>
                  <a:lnTo>
                    <a:pt x="4166279" y="189134"/>
                  </a:lnTo>
                  <a:lnTo>
                    <a:pt x="4147036" y="143878"/>
                  </a:lnTo>
                  <a:lnTo>
                    <a:pt x="4121371" y="103334"/>
                  </a:lnTo>
                  <a:lnTo>
                    <a:pt x="4090016" y="68321"/>
                  </a:lnTo>
                  <a:lnTo>
                    <a:pt x="4053708" y="39661"/>
                  </a:lnTo>
                  <a:lnTo>
                    <a:pt x="4013181" y="18174"/>
                  </a:lnTo>
                  <a:lnTo>
                    <a:pt x="3969169" y="4680"/>
                  </a:lnTo>
                  <a:lnTo>
                    <a:pt x="3922407" y="0"/>
                  </a:lnTo>
                  <a:close/>
                </a:path>
              </a:pathLst>
            </a:custGeom>
            <a:solidFill>
              <a:srgbClr val="9581B2"/>
            </a:solidFill>
          </p:spPr>
          <p:txBody>
            <a:bodyPr wrap="square" lIns="720000" tIns="180000" rIns="252000" bIns="0" rtlCol="0"/>
            <a:lstStyle/>
            <a:p>
              <a:pPr marL="153988" lvl="1" indent="-153988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chemeClr val="bg1"/>
                  </a:solidFill>
                </a:rPr>
                <a:t>2030-2031 Greek targets: 2 GW of Offshore Wind</a:t>
              </a:r>
            </a:p>
            <a:p>
              <a:pPr marL="153988" lvl="1" indent="-153988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chemeClr val="bg1"/>
                  </a:solidFill>
                </a:rPr>
                <a:t>7 </a:t>
              </a:r>
              <a:r>
                <a:rPr lang="en-GB" sz="1400" b="1" dirty="0" err="1">
                  <a:solidFill>
                    <a:schemeClr val="bg1"/>
                  </a:solidFill>
                </a:rPr>
                <a:t>TWh</a:t>
              </a:r>
              <a:r>
                <a:rPr lang="en-GB" sz="1400" b="1" dirty="0">
                  <a:solidFill>
                    <a:schemeClr val="bg1"/>
                  </a:solidFill>
                </a:rPr>
                <a:t> of generated energy</a:t>
              </a:r>
            </a:p>
            <a:p>
              <a:pPr marL="153988" lvl="1" indent="-153988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chemeClr val="bg1"/>
                  </a:solidFill>
                </a:rPr>
                <a:t>2,8 </a:t>
              </a:r>
              <a:r>
                <a:rPr lang="en-GB" sz="1400" b="1" dirty="0" err="1">
                  <a:solidFill>
                    <a:schemeClr val="bg1"/>
                  </a:solidFill>
                </a:rPr>
                <a:t>Mton</a:t>
              </a:r>
              <a:r>
                <a:rPr lang="en-GB" sz="1400" b="1" dirty="0">
                  <a:solidFill>
                    <a:schemeClr val="bg1"/>
                  </a:solidFill>
                </a:rPr>
                <a:t> of CO</a:t>
              </a:r>
              <a:r>
                <a:rPr lang="en-GB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en-GB" sz="1400" b="1" dirty="0">
                  <a:solidFill>
                    <a:schemeClr val="bg1"/>
                  </a:solidFill>
                </a:rPr>
                <a:t> avoided</a:t>
              </a:r>
            </a:p>
            <a:p>
              <a:pPr marL="153988" lvl="1" indent="-153988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chemeClr val="bg1"/>
                  </a:solidFill>
                </a:rPr>
                <a:t>1,1 </a:t>
              </a:r>
              <a:r>
                <a:rPr lang="en-GB" sz="1400" b="1" dirty="0" err="1">
                  <a:solidFill>
                    <a:schemeClr val="bg1"/>
                  </a:solidFill>
                </a:rPr>
                <a:t>bcm</a:t>
              </a:r>
              <a:r>
                <a:rPr lang="en-GB" sz="1400" b="1" dirty="0">
                  <a:solidFill>
                    <a:schemeClr val="bg1"/>
                  </a:solidFill>
                </a:rPr>
                <a:t> of NG displacement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BB0687-BB3B-50C0-2F16-83758A8B0285}"/>
                </a:ext>
              </a:extLst>
            </p:cNvPr>
            <p:cNvSpPr/>
            <p:nvPr/>
          </p:nvSpPr>
          <p:spPr>
            <a:xfrm>
              <a:off x="8493455" y="3770999"/>
              <a:ext cx="3566465" cy="1247651"/>
            </a:xfrm>
            <a:prstGeom prst="roundRect">
              <a:avLst>
                <a:gd name="adj" fmla="val 60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72000" bIns="0" rtlCol="0" anchor="ctr"/>
            <a:lstStyle/>
            <a:p>
              <a:pPr marL="155539" lvl="1" indent="-155539" algn="just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l-GR" sz="1400" b="1" dirty="0">
                  <a:solidFill>
                    <a:schemeClr val="bg1"/>
                  </a:solidFill>
                </a:rPr>
                <a:t>2050 </a:t>
              </a:r>
              <a:r>
                <a:rPr lang="en-GB" sz="1400" b="1" dirty="0">
                  <a:solidFill>
                    <a:schemeClr val="bg1"/>
                  </a:solidFill>
                </a:rPr>
                <a:t>Greek targets: Up to 20 GW of Offshore Wind</a:t>
              </a:r>
              <a:endParaRPr lang="el-GR" sz="1400" b="1" dirty="0">
                <a:solidFill>
                  <a:schemeClr val="bg1"/>
                </a:solidFill>
              </a:endParaRPr>
            </a:p>
            <a:p>
              <a:pPr marL="155539" lvl="1" indent="-155539" algn="just">
                <a:lnSpc>
                  <a:spcPct val="11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Rollout of 2</a:t>
              </a:r>
              <a:r>
                <a:rPr lang="el-GR" sz="1400" b="1" dirty="0">
                  <a:solidFill>
                    <a:schemeClr val="bg1"/>
                  </a:solidFill>
                </a:rPr>
                <a:t>-2,5</a:t>
              </a:r>
              <a:r>
                <a:rPr lang="en-US" sz="1400" b="1" dirty="0">
                  <a:solidFill>
                    <a:schemeClr val="bg1"/>
                  </a:solidFill>
                </a:rPr>
                <a:t> GW every 3 years</a:t>
              </a:r>
              <a:r>
                <a:rPr lang="el-GR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   (2030-2050)</a:t>
              </a: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1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6838A-F6EE-4BCA-BBCD-4F75C5F8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Competitive advantages and added value to the Greek economy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95412C2-1626-0735-1962-CAE582680536}"/>
              </a:ext>
            </a:extLst>
          </p:cNvPr>
          <p:cNvSpPr txBox="1">
            <a:spLocks/>
          </p:cNvSpPr>
          <p:nvPr/>
        </p:nvSpPr>
        <p:spPr>
          <a:xfrm>
            <a:off x="717908" y="1449787"/>
            <a:ext cx="12035390" cy="5679703"/>
          </a:xfrm>
          <a:prstGeom prst="rect">
            <a:avLst/>
          </a:prstGeom>
        </p:spPr>
        <p:txBody>
          <a:bodyPr/>
          <a:lstStyle>
            <a:lvl1pPr marL="0" indent="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260" indent="-22626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520" indent="-22626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260" indent="-22626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520" indent="-226260" algn="l" defTabSz="12669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4"/>
              </a:spcAft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6698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Significant Expected Investments* </a:t>
            </a:r>
            <a:r>
              <a:rPr lang="el-GR" sz="1400" dirty="0">
                <a:solidFill>
                  <a:schemeClr val="tx1"/>
                </a:solidFill>
              </a:rPr>
              <a:t>&gt; 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billion </a:t>
            </a:r>
            <a:r>
              <a:rPr lang="el-GR" sz="1400" dirty="0">
                <a:solidFill>
                  <a:schemeClr val="tx1"/>
                </a:solidFill>
              </a:rPr>
              <a:t>€</a:t>
            </a:r>
            <a:r>
              <a:rPr lang="en-US" sz="1400" dirty="0">
                <a:solidFill>
                  <a:schemeClr val="tx1"/>
                </a:solidFill>
              </a:rPr>
              <a:t> by 2030 and &gt; 28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billion </a:t>
            </a:r>
            <a:r>
              <a:rPr lang="el-GR" sz="1400" dirty="0">
                <a:solidFill>
                  <a:schemeClr val="tx1"/>
                </a:solidFill>
              </a:rPr>
              <a:t>€</a:t>
            </a:r>
            <a:r>
              <a:rPr lang="en-US" sz="1400" dirty="0">
                <a:solidFill>
                  <a:schemeClr val="tx1"/>
                </a:solidFill>
              </a:rPr>
              <a:t> by 2050 </a:t>
            </a:r>
            <a:r>
              <a:rPr lang="el-GR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 Attracting foreign investments with high Greek added value (67% expected to be part of the Greek economy and from the rest significant part in the EU)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According to our estimations, more than 8.000 permanent and highly specialized new jobs will be created</a:t>
            </a:r>
            <a:endParaRPr lang="el-GR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Increase of the exporting manufacturing capabilities (cables, foundation, equipment) and creation of new ones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Shipyards can manufacture or repair transport vessels (crew transfer, service operations) and </a:t>
            </a:r>
            <a:r>
              <a:rPr lang="en-GB" sz="1400" dirty="0">
                <a:solidFill>
                  <a:schemeClr val="tx1"/>
                </a:solidFill>
              </a:rPr>
              <a:t>specialised</a:t>
            </a:r>
            <a:r>
              <a:rPr lang="en-US" sz="1400" dirty="0">
                <a:solidFill>
                  <a:schemeClr val="tx1"/>
                </a:solidFill>
              </a:rPr>
              <a:t> installation vessels (component transport, foundation installation, cable installation etc.)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Training and Research institutions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FACCD4-966A-9492-BBA7-8E89ACEE0959}"/>
              </a:ext>
            </a:extLst>
          </p:cNvPr>
          <p:cNvCxnSpPr>
            <a:cxnSpLocks/>
          </p:cNvCxnSpPr>
          <p:nvPr/>
        </p:nvCxnSpPr>
        <p:spPr>
          <a:xfrm flipV="1">
            <a:off x="682607" y="4893307"/>
            <a:ext cx="12025871" cy="438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00EB755-E2DD-0D4E-6797-5D077929596A}"/>
              </a:ext>
            </a:extLst>
          </p:cNvPr>
          <p:cNvGrpSpPr/>
          <p:nvPr/>
        </p:nvGrpSpPr>
        <p:grpSpPr>
          <a:xfrm>
            <a:off x="1134809" y="6005709"/>
            <a:ext cx="11121466" cy="928223"/>
            <a:chOff x="1134809" y="6005709"/>
            <a:chExt cx="11121466" cy="928223"/>
          </a:xfrm>
        </p:grpSpPr>
        <p:sp>
          <p:nvSpPr>
            <p:cNvPr id="19" name="Right Arrow 7">
              <a:extLst>
                <a:ext uri="{FF2B5EF4-FFF2-40B4-BE49-F238E27FC236}">
                  <a16:creationId xmlns:a16="http://schemas.microsoft.com/office/drawing/2014/main" id="{131AD2FC-55C9-F3EB-8B79-5559E08298AC}"/>
                </a:ext>
              </a:extLst>
            </p:cNvPr>
            <p:cNvSpPr/>
            <p:nvPr/>
          </p:nvSpPr>
          <p:spPr>
            <a:xfrm>
              <a:off x="4491902" y="6286915"/>
              <a:ext cx="475133" cy="400401"/>
            </a:xfrm>
            <a:prstGeom prst="rightArrow">
              <a:avLst/>
            </a:prstGeom>
            <a:solidFill>
              <a:schemeClr val="bg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976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ight Arrow 7">
              <a:extLst>
                <a:ext uri="{FF2B5EF4-FFF2-40B4-BE49-F238E27FC236}">
                  <a16:creationId xmlns:a16="http://schemas.microsoft.com/office/drawing/2014/main" id="{1D427743-C0B3-ECBF-7F95-6098D52CDB9B}"/>
                </a:ext>
              </a:extLst>
            </p:cNvPr>
            <p:cNvSpPr/>
            <p:nvPr/>
          </p:nvSpPr>
          <p:spPr>
            <a:xfrm>
              <a:off x="8417774" y="6286915"/>
              <a:ext cx="475133" cy="400401"/>
            </a:xfrm>
            <a:prstGeom prst="rightArrow">
              <a:avLst/>
            </a:prstGeom>
            <a:solidFill>
              <a:schemeClr val="bg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976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2CA7F7-A2DB-F95B-96AD-3451CBD41C53}"/>
                </a:ext>
              </a:extLst>
            </p:cNvPr>
            <p:cNvSpPr/>
            <p:nvPr/>
          </p:nvSpPr>
          <p:spPr>
            <a:xfrm>
              <a:off x="1134809" y="6005709"/>
              <a:ext cx="3208659" cy="8986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Significant Synergies</a:t>
              </a:r>
              <a:endParaRPr lang="el-GR" sz="1400" b="1" kern="0" dirty="0">
                <a:solidFill>
                  <a:schemeClr val="bg1"/>
                </a:solidFill>
              </a:endParaRP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900FAA2-F8B0-7B5C-B8ED-87528A37CBEB}"/>
                </a:ext>
              </a:extLst>
            </p:cNvPr>
            <p:cNvSpPr/>
            <p:nvPr/>
          </p:nvSpPr>
          <p:spPr>
            <a:xfrm>
              <a:off x="5088075" y="6005709"/>
              <a:ext cx="3208659" cy="898648"/>
            </a:xfrm>
            <a:prstGeom prst="roundRect">
              <a:avLst/>
            </a:prstGeom>
            <a:solidFill>
              <a:srgbClr val="B9A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Hydrogen (Parallel Production)</a:t>
              </a:r>
            </a:p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endParaRPr lang="en-US" sz="1400" b="1" dirty="0">
                <a:solidFill>
                  <a:schemeClr val="bg1"/>
                </a:solidFill>
              </a:endParaRPr>
            </a:p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Oil and Gas Industry</a:t>
              </a: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1A2D2DB-10F7-49A8-FBDB-D31F8705662E}"/>
                </a:ext>
              </a:extLst>
            </p:cNvPr>
            <p:cNvSpPr/>
            <p:nvPr/>
          </p:nvSpPr>
          <p:spPr>
            <a:xfrm>
              <a:off x="9047616" y="6035284"/>
              <a:ext cx="3208659" cy="898648"/>
            </a:xfrm>
            <a:prstGeom prst="roundRect">
              <a:avLst/>
            </a:prstGeom>
            <a:solidFill>
              <a:srgbClr val="4F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Greece (Greek Hydrogen Hub)</a:t>
              </a:r>
            </a:p>
            <a:p>
              <a:endParaRPr lang="en-US" sz="1400" b="1" dirty="0">
                <a:solidFill>
                  <a:schemeClr val="bg1"/>
                </a:solidFill>
              </a:endParaRPr>
            </a:p>
            <a:p>
              <a:r>
                <a:rPr lang="en-US" sz="1400" b="1" dirty="0">
                  <a:solidFill>
                    <a:schemeClr val="bg1"/>
                  </a:solidFill>
                </a:rPr>
                <a:t>Personnel skills  </a:t>
              </a: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94EB17-99FF-CBF0-7582-0759CCD07827}"/>
              </a:ext>
            </a:extLst>
          </p:cNvPr>
          <p:cNvGrpSpPr/>
          <p:nvPr/>
        </p:nvGrpSpPr>
        <p:grpSpPr>
          <a:xfrm>
            <a:off x="1134810" y="5027690"/>
            <a:ext cx="11121464" cy="916215"/>
            <a:chOff x="1134810" y="5027690"/>
            <a:chExt cx="11121464" cy="916215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C7C3B2F-4E3F-D838-3142-3721A330B3C8}"/>
                </a:ext>
              </a:extLst>
            </p:cNvPr>
            <p:cNvSpPr/>
            <p:nvPr/>
          </p:nvSpPr>
          <p:spPr>
            <a:xfrm>
              <a:off x="4484443" y="5328528"/>
              <a:ext cx="475133" cy="400401"/>
            </a:xfrm>
            <a:prstGeom prst="rightArrow">
              <a:avLst/>
            </a:prstGeom>
            <a:solidFill>
              <a:schemeClr val="bg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976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Right Arrow 7">
              <a:extLst>
                <a:ext uri="{FF2B5EF4-FFF2-40B4-BE49-F238E27FC236}">
                  <a16:creationId xmlns:a16="http://schemas.microsoft.com/office/drawing/2014/main" id="{9A750D16-6E2C-07B3-498F-01B0C88A8B47}"/>
                </a:ext>
              </a:extLst>
            </p:cNvPr>
            <p:cNvSpPr/>
            <p:nvPr/>
          </p:nvSpPr>
          <p:spPr>
            <a:xfrm>
              <a:off x="8417775" y="5319325"/>
              <a:ext cx="475133" cy="400401"/>
            </a:xfrm>
            <a:prstGeom prst="rightArrow">
              <a:avLst/>
            </a:prstGeom>
            <a:solidFill>
              <a:schemeClr val="bg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976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3AF8456-F99D-7E0F-9824-63E7D86F018B}"/>
                </a:ext>
              </a:extLst>
            </p:cNvPr>
            <p:cNvSpPr/>
            <p:nvPr/>
          </p:nvSpPr>
          <p:spPr>
            <a:xfrm>
              <a:off x="1134810" y="5027690"/>
              <a:ext cx="3208659" cy="8986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Floating Wind Parks add higher percentage value to the Greek economy compared Fixed </a:t>
              </a:r>
              <a:endParaRPr lang="el-GR" sz="1400" b="1" kern="0" dirty="0">
                <a:solidFill>
                  <a:schemeClr val="bg1"/>
                </a:solidFill>
              </a:endParaRP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550DB8-B283-0A00-3D54-7073D5AE6520}"/>
                </a:ext>
              </a:extLst>
            </p:cNvPr>
            <p:cNvSpPr/>
            <p:nvPr/>
          </p:nvSpPr>
          <p:spPr>
            <a:xfrm>
              <a:off x="5091212" y="5032914"/>
              <a:ext cx="3208659" cy="898648"/>
            </a:xfrm>
            <a:prstGeom prst="roundRect">
              <a:avLst/>
            </a:prstGeom>
            <a:solidFill>
              <a:srgbClr val="B9A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Jobs in relevant Industries</a:t>
              </a:r>
            </a:p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endParaRPr lang="en-US" sz="1400" b="1" dirty="0">
                <a:solidFill>
                  <a:schemeClr val="bg1"/>
                </a:solidFill>
              </a:endParaRPr>
            </a:p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Exploitation Potential</a:t>
              </a: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86B6612-DD5C-6572-B870-3DB06EA7D5F2}"/>
                </a:ext>
              </a:extLst>
            </p:cNvPr>
            <p:cNvSpPr/>
            <p:nvPr/>
          </p:nvSpPr>
          <p:spPr>
            <a:xfrm>
              <a:off x="9047615" y="5045257"/>
              <a:ext cx="3208659" cy="898648"/>
            </a:xfrm>
            <a:prstGeom prst="roundRect">
              <a:avLst/>
            </a:prstGeom>
            <a:solidFill>
              <a:srgbClr val="4F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Semisubmersible Platforms, Towers, cables</a:t>
              </a:r>
            </a:p>
            <a:p>
              <a:pPr>
                <a:spcBef>
                  <a:spcPts val="91"/>
                </a:spcBef>
                <a:spcAft>
                  <a:spcPts val="91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Greek sea basin </a:t>
              </a:r>
            </a:p>
            <a:p>
              <a:pPr algn="ctr"/>
              <a:endParaRPr lang="el-GR" sz="9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B56114-8E04-C17F-1C1B-F5E32C92D211}"/>
              </a:ext>
            </a:extLst>
          </p:cNvPr>
          <p:cNvSpPr/>
          <p:nvPr/>
        </p:nvSpPr>
        <p:spPr>
          <a:xfrm>
            <a:off x="681540" y="4421538"/>
            <a:ext cx="12035390" cy="3833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*Investments take into consideration the entire Wind Farm Lifetime (25 years) and all the relevant costs (CAPEX + OPEX) |</a:t>
            </a:r>
            <a:r>
              <a:rPr lang="el-GR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Estimates in </a:t>
            </a:r>
            <a:r>
              <a:rPr lang="el-GR" sz="1100" b="1" dirty="0">
                <a:solidFill>
                  <a:schemeClr val="bg1"/>
                </a:solidFill>
              </a:rPr>
              <a:t>2025</a:t>
            </a:r>
            <a:r>
              <a:rPr lang="en-US" sz="1100" dirty="0">
                <a:solidFill>
                  <a:schemeClr val="bg1"/>
                </a:solidFill>
              </a:rPr>
              <a:t> prices | Discount Factor: 5,2% </a:t>
            </a:r>
            <a:endParaRPr lang="el-GR" sz="1100" dirty="0">
              <a:solidFill>
                <a:schemeClr val="bg1"/>
              </a:solidFill>
            </a:endParaRPr>
          </a:p>
          <a:p>
            <a:pPr algn="ctr"/>
            <a:endParaRPr lang="el-GR" sz="90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3B9F-868B-47C4-ACEB-544A5E37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to the Greek Manufacturing sector</a:t>
            </a:r>
            <a:endParaRPr lang="el-GR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E5A0B3-3245-48AF-9F32-C16FFF349C6E}"/>
              </a:ext>
            </a:extLst>
          </p:cNvPr>
          <p:cNvSpPr/>
          <p:nvPr/>
        </p:nvSpPr>
        <p:spPr>
          <a:xfrm>
            <a:off x="882126" y="1750964"/>
            <a:ext cx="4940812" cy="688537"/>
          </a:xfrm>
          <a:custGeom>
            <a:avLst/>
            <a:gdLst>
              <a:gd name="connsiteX0" fmla="*/ 0 w 5199049"/>
              <a:gd name="connsiteY0" fmla="*/ 0 h 688537"/>
              <a:gd name="connsiteX1" fmla="*/ 5199049 w 5199049"/>
              <a:gd name="connsiteY1" fmla="*/ 0 h 688537"/>
              <a:gd name="connsiteX2" fmla="*/ 4664401 w 5199049"/>
              <a:gd name="connsiteY2" fmla="*/ 688537 h 688537"/>
              <a:gd name="connsiteX3" fmla="*/ 0 w 5199049"/>
              <a:gd name="connsiteY3" fmla="*/ 688537 h 688537"/>
              <a:gd name="connsiteX4" fmla="*/ 0 w 5199049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049" h="688537">
                <a:moveTo>
                  <a:pt x="0" y="0"/>
                </a:moveTo>
                <a:lnTo>
                  <a:pt x="5199049" y="0"/>
                </a:lnTo>
                <a:lnTo>
                  <a:pt x="4664401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/>
            <a:r>
              <a:rPr lang="en-US" sz="15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Substations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EB93A1-4D6E-4227-8DEF-4CA9883143A2}"/>
              </a:ext>
            </a:extLst>
          </p:cNvPr>
          <p:cNvSpPr/>
          <p:nvPr/>
        </p:nvSpPr>
        <p:spPr>
          <a:xfrm>
            <a:off x="7610516" y="1750964"/>
            <a:ext cx="4947133" cy="688537"/>
          </a:xfrm>
          <a:custGeom>
            <a:avLst/>
            <a:gdLst>
              <a:gd name="connsiteX0" fmla="*/ 0 w 5205372"/>
              <a:gd name="connsiteY0" fmla="*/ 0 h 688537"/>
              <a:gd name="connsiteX1" fmla="*/ 5205372 w 5205372"/>
              <a:gd name="connsiteY1" fmla="*/ 0 h 688537"/>
              <a:gd name="connsiteX2" fmla="*/ 5205372 w 5205372"/>
              <a:gd name="connsiteY2" fmla="*/ 688537 h 688537"/>
              <a:gd name="connsiteX3" fmla="*/ 534648 w 5205372"/>
              <a:gd name="connsiteY3" fmla="*/ 688537 h 688537"/>
              <a:gd name="connsiteX4" fmla="*/ 0 w 5205372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372" h="688537">
                <a:moveTo>
                  <a:pt x="0" y="0"/>
                </a:moveTo>
                <a:lnTo>
                  <a:pt x="5205372" y="0"/>
                </a:lnTo>
                <a:lnTo>
                  <a:pt x="5205372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Offshore and Onshore facilities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(Structure and auxiliary equipment)</a:t>
            </a:r>
          </a:p>
          <a:p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629CD53-B2DB-489B-A79F-BF23F0A20540}"/>
              </a:ext>
            </a:extLst>
          </p:cNvPr>
          <p:cNvSpPr/>
          <p:nvPr/>
        </p:nvSpPr>
        <p:spPr>
          <a:xfrm>
            <a:off x="882126" y="2667960"/>
            <a:ext cx="4228766" cy="688537"/>
          </a:xfrm>
          <a:custGeom>
            <a:avLst/>
            <a:gdLst>
              <a:gd name="connsiteX0" fmla="*/ 0 w 4487003"/>
              <a:gd name="connsiteY0" fmla="*/ 0 h 688537"/>
              <a:gd name="connsiteX1" fmla="*/ 4487003 w 4487003"/>
              <a:gd name="connsiteY1" fmla="*/ 0 h 688537"/>
              <a:gd name="connsiteX2" fmla="*/ 3952354 w 4487003"/>
              <a:gd name="connsiteY2" fmla="*/ 688537 h 688537"/>
              <a:gd name="connsiteX3" fmla="*/ 0 w 4487003"/>
              <a:gd name="connsiteY3" fmla="*/ 688537 h 688537"/>
              <a:gd name="connsiteX4" fmla="*/ 0 w 4487003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003" h="688537">
                <a:moveTo>
                  <a:pt x="0" y="0"/>
                </a:moveTo>
                <a:lnTo>
                  <a:pt x="4487003" y="0"/>
                </a:lnTo>
                <a:lnTo>
                  <a:pt x="3952354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6400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5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 Turbine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7422FA-3714-4438-A1E2-FA3089B3915D}"/>
              </a:ext>
            </a:extLst>
          </p:cNvPr>
          <p:cNvSpPr/>
          <p:nvPr/>
        </p:nvSpPr>
        <p:spPr>
          <a:xfrm>
            <a:off x="8322562" y="2667960"/>
            <a:ext cx="4235087" cy="688537"/>
          </a:xfrm>
          <a:custGeom>
            <a:avLst/>
            <a:gdLst>
              <a:gd name="connsiteX0" fmla="*/ 0 w 4493326"/>
              <a:gd name="connsiteY0" fmla="*/ 0 h 688537"/>
              <a:gd name="connsiteX1" fmla="*/ 4493326 w 4493326"/>
              <a:gd name="connsiteY1" fmla="*/ 0 h 688537"/>
              <a:gd name="connsiteX2" fmla="*/ 4493326 w 4493326"/>
              <a:gd name="connsiteY2" fmla="*/ 688537 h 688537"/>
              <a:gd name="connsiteX3" fmla="*/ 534648 w 4493326"/>
              <a:gd name="connsiteY3" fmla="*/ 688537 h 688537"/>
              <a:gd name="connsiteX4" fmla="*/ 0 w 4493326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326" h="688537">
                <a:moveTo>
                  <a:pt x="0" y="0"/>
                </a:moveTo>
                <a:lnTo>
                  <a:pt x="4493326" y="0"/>
                </a:lnTo>
                <a:lnTo>
                  <a:pt x="4493326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Nacelle Parts (Bedplate, shaft, auxiliary systems, components)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Rotor Parts (Steel components)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9F9B84-7357-4FEF-B8B3-EB793F03F2A7}"/>
              </a:ext>
            </a:extLst>
          </p:cNvPr>
          <p:cNvSpPr/>
          <p:nvPr/>
        </p:nvSpPr>
        <p:spPr>
          <a:xfrm>
            <a:off x="882126" y="3587476"/>
            <a:ext cx="3514762" cy="688537"/>
          </a:xfrm>
          <a:custGeom>
            <a:avLst/>
            <a:gdLst>
              <a:gd name="connsiteX0" fmla="*/ 0 w 3773000"/>
              <a:gd name="connsiteY0" fmla="*/ 0 h 688537"/>
              <a:gd name="connsiteX1" fmla="*/ 3773000 w 3773000"/>
              <a:gd name="connsiteY1" fmla="*/ 0 h 688537"/>
              <a:gd name="connsiteX2" fmla="*/ 3238351 w 3773000"/>
              <a:gd name="connsiteY2" fmla="*/ 688537 h 688537"/>
              <a:gd name="connsiteX3" fmla="*/ 0 w 3773000"/>
              <a:gd name="connsiteY3" fmla="*/ 688537 h 688537"/>
              <a:gd name="connsiteX4" fmla="*/ 0 w 3773000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000" h="688537">
                <a:moveTo>
                  <a:pt x="0" y="0"/>
                </a:moveTo>
                <a:lnTo>
                  <a:pt x="3773000" y="0"/>
                </a:lnTo>
                <a:lnTo>
                  <a:pt x="3238351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6400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15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Cables</a:t>
            </a:r>
          </a:p>
          <a:p>
            <a:pPr algn="r"/>
            <a:endParaRPr lang="en-US" sz="16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B1FD89-789A-4173-B427-3226F29282E4}"/>
              </a:ext>
            </a:extLst>
          </p:cNvPr>
          <p:cNvSpPr/>
          <p:nvPr/>
        </p:nvSpPr>
        <p:spPr>
          <a:xfrm>
            <a:off x="9036566" y="3587476"/>
            <a:ext cx="3521083" cy="688537"/>
          </a:xfrm>
          <a:custGeom>
            <a:avLst/>
            <a:gdLst>
              <a:gd name="connsiteX0" fmla="*/ 0 w 3779323"/>
              <a:gd name="connsiteY0" fmla="*/ 0 h 688537"/>
              <a:gd name="connsiteX1" fmla="*/ 3779323 w 3779323"/>
              <a:gd name="connsiteY1" fmla="*/ 0 h 688537"/>
              <a:gd name="connsiteX2" fmla="*/ 3779323 w 3779323"/>
              <a:gd name="connsiteY2" fmla="*/ 688537 h 688537"/>
              <a:gd name="connsiteX3" fmla="*/ 534648 w 3779323"/>
              <a:gd name="connsiteY3" fmla="*/ 688537 h 688537"/>
              <a:gd name="connsiteX4" fmla="*/ 0 w 3779323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323" h="688537">
                <a:moveTo>
                  <a:pt x="0" y="0"/>
                </a:moveTo>
                <a:lnTo>
                  <a:pt x="3779323" y="0"/>
                </a:lnTo>
                <a:lnTo>
                  <a:pt x="3779323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85000"/>
                    <a:lumOff val="15000"/>
                  </a:schemeClr>
                </a:solidFill>
              </a:rPr>
              <a:t>Intra Array Cables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85000"/>
                    <a:lumOff val="15000"/>
                  </a:schemeClr>
                </a:solidFill>
              </a:rPr>
              <a:t> Export Cables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703AD4-F2CC-48A9-9621-055D8AF9D64B}"/>
              </a:ext>
            </a:extLst>
          </p:cNvPr>
          <p:cNvSpPr/>
          <p:nvPr/>
        </p:nvSpPr>
        <p:spPr>
          <a:xfrm>
            <a:off x="882125" y="4506991"/>
            <a:ext cx="2806849" cy="688537"/>
          </a:xfrm>
          <a:custGeom>
            <a:avLst/>
            <a:gdLst>
              <a:gd name="connsiteX0" fmla="*/ 0 w 3058997"/>
              <a:gd name="connsiteY0" fmla="*/ 0 h 688537"/>
              <a:gd name="connsiteX1" fmla="*/ 3058997 w 3058997"/>
              <a:gd name="connsiteY1" fmla="*/ 0 h 688537"/>
              <a:gd name="connsiteX2" fmla="*/ 2524349 w 3058997"/>
              <a:gd name="connsiteY2" fmla="*/ 688537 h 688537"/>
              <a:gd name="connsiteX3" fmla="*/ 0 w 3058997"/>
              <a:gd name="connsiteY3" fmla="*/ 688537 h 688537"/>
              <a:gd name="connsiteX4" fmla="*/ 0 w 3058997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997" h="688537">
                <a:moveTo>
                  <a:pt x="0" y="0"/>
                </a:moveTo>
                <a:lnTo>
                  <a:pt x="3058997" y="0"/>
                </a:lnTo>
                <a:lnTo>
                  <a:pt x="2524349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6400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B1B70B-C973-4EF2-A7FC-7E63CFB22AAF}"/>
              </a:ext>
            </a:extLst>
          </p:cNvPr>
          <p:cNvSpPr/>
          <p:nvPr/>
        </p:nvSpPr>
        <p:spPr>
          <a:xfrm>
            <a:off x="9750568" y="4506991"/>
            <a:ext cx="2807081" cy="688537"/>
          </a:xfrm>
          <a:custGeom>
            <a:avLst/>
            <a:gdLst>
              <a:gd name="connsiteX0" fmla="*/ 0 w 3065321"/>
              <a:gd name="connsiteY0" fmla="*/ 0 h 688537"/>
              <a:gd name="connsiteX1" fmla="*/ 3065321 w 3065321"/>
              <a:gd name="connsiteY1" fmla="*/ 0 h 688537"/>
              <a:gd name="connsiteX2" fmla="*/ 3065321 w 3065321"/>
              <a:gd name="connsiteY2" fmla="*/ 688537 h 688537"/>
              <a:gd name="connsiteX3" fmla="*/ 534648 w 3065321"/>
              <a:gd name="connsiteY3" fmla="*/ 688537 h 688537"/>
              <a:gd name="connsiteX4" fmla="*/ 0 w 3065321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21" h="688537">
                <a:moveTo>
                  <a:pt x="0" y="0"/>
                </a:moveTo>
                <a:lnTo>
                  <a:pt x="3065321" y="0"/>
                </a:lnTo>
                <a:lnTo>
                  <a:pt x="3065321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85000"/>
                    <a:lumOff val="15000"/>
                  </a:schemeClr>
                </a:solidFill>
              </a:rPr>
              <a:t>Monopile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85000"/>
                    <a:lumOff val="15000"/>
                  </a:schemeClr>
                </a:solidFill>
              </a:rPr>
              <a:t>Jacket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lumMod val="85000"/>
                    <a:lumOff val="15000"/>
                  </a:schemeClr>
                </a:solidFill>
              </a:rPr>
              <a:t>Transition Piece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E2E520-7820-416D-B582-22ED1CF8FDB2}"/>
              </a:ext>
            </a:extLst>
          </p:cNvPr>
          <p:cNvSpPr/>
          <p:nvPr/>
        </p:nvSpPr>
        <p:spPr>
          <a:xfrm>
            <a:off x="882126" y="5426507"/>
            <a:ext cx="2086755" cy="688537"/>
          </a:xfrm>
          <a:custGeom>
            <a:avLst/>
            <a:gdLst>
              <a:gd name="connsiteX0" fmla="*/ 0 w 2344994"/>
              <a:gd name="connsiteY0" fmla="*/ 0 h 688537"/>
              <a:gd name="connsiteX1" fmla="*/ 2344994 w 2344994"/>
              <a:gd name="connsiteY1" fmla="*/ 0 h 688537"/>
              <a:gd name="connsiteX2" fmla="*/ 1810346 w 2344994"/>
              <a:gd name="connsiteY2" fmla="*/ 688537 h 688537"/>
              <a:gd name="connsiteX3" fmla="*/ 0 w 2344994"/>
              <a:gd name="connsiteY3" fmla="*/ 688537 h 688537"/>
              <a:gd name="connsiteX4" fmla="*/ 0 w 2344994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94" h="688537">
                <a:moveTo>
                  <a:pt x="0" y="0"/>
                </a:moveTo>
                <a:lnTo>
                  <a:pt x="2344994" y="0"/>
                </a:lnTo>
                <a:lnTo>
                  <a:pt x="1810346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6400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16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492BEF-F9E4-468A-A796-F8645F051388}"/>
              </a:ext>
            </a:extLst>
          </p:cNvPr>
          <p:cNvSpPr/>
          <p:nvPr/>
        </p:nvSpPr>
        <p:spPr>
          <a:xfrm>
            <a:off x="10464570" y="5426507"/>
            <a:ext cx="2093079" cy="688537"/>
          </a:xfrm>
          <a:custGeom>
            <a:avLst/>
            <a:gdLst>
              <a:gd name="connsiteX0" fmla="*/ 0 w 2351318"/>
              <a:gd name="connsiteY0" fmla="*/ 0 h 688537"/>
              <a:gd name="connsiteX1" fmla="*/ 2351318 w 2351318"/>
              <a:gd name="connsiteY1" fmla="*/ 0 h 688537"/>
              <a:gd name="connsiteX2" fmla="*/ 2351318 w 2351318"/>
              <a:gd name="connsiteY2" fmla="*/ 688537 h 688537"/>
              <a:gd name="connsiteX3" fmla="*/ 534648 w 2351318"/>
              <a:gd name="connsiteY3" fmla="*/ 688537 h 688537"/>
              <a:gd name="connsiteX4" fmla="*/ 0 w 2351318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8" h="688537">
                <a:moveTo>
                  <a:pt x="0" y="0"/>
                </a:moveTo>
                <a:lnTo>
                  <a:pt x="2351318" y="0"/>
                </a:lnTo>
                <a:lnTo>
                  <a:pt x="2351318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Semisubmersible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Vessels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8CD64B-6614-45DC-B31B-DBF29A8A82B4}"/>
              </a:ext>
            </a:extLst>
          </p:cNvPr>
          <p:cNvGrpSpPr/>
          <p:nvPr/>
        </p:nvGrpSpPr>
        <p:grpSpPr>
          <a:xfrm>
            <a:off x="3349173" y="1818042"/>
            <a:ext cx="6741428" cy="4979732"/>
            <a:chOff x="3349173" y="1747798"/>
            <a:chExt cx="6741428" cy="51847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AEE2CB-46BE-4ADD-BF2B-20CDCD4D1364}"/>
                </a:ext>
              </a:extLst>
            </p:cNvPr>
            <p:cNvSpPr/>
            <p:nvPr/>
          </p:nvSpPr>
          <p:spPr>
            <a:xfrm rot="10800000">
              <a:off x="3865833" y="4718033"/>
              <a:ext cx="5708108" cy="1993552"/>
            </a:xfrm>
            <a:custGeom>
              <a:avLst/>
              <a:gdLst>
                <a:gd name="connsiteX0" fmla="*/ 3370714 w 6741428"/>
                <a:gd name="connsiteY0" fmla="*/ 2214532 h 2214532"/>
                <a:gd name="connsiteX1" fmla="*/ 536431 w 6741428"/>
                <a:gd name="connsiteY1" fmla="*/ 1507638 h 2214532"/>
                <a:gd name="connsiteX2" fmla="*/ 775396 w 6741428"/>
                <a:gd name="connsiteY2" fmla="*/ 1449988 h 2214532"/>
                <a:gd name="connsiteX3" fmla="*/ 767642 w 6741428"/>
                <a:gd name="connsiteY3" fmla="*/ 1445508 h 2214532"/>
                <a:gd name="connsiteX4" fmla="*/ 516660 w 6741428"/>
                <a:gd name="connsiteY4" fmla="*/ 1506057 h 2214532"/>
                <a:gd name="connsiteX5" fmla="*/ 0 w 6741428"/>
                <a:gd name="connsiteY5" fmla="*/ 840685 h 2214532"/>
                <a:gd name="connsiteX6" fmla="*/ 3370714 w 6741428"/>
                <a:gd name="connsiteY6" fmla="*/ 0 h 2214532"/>
                <a:gd name="connsiteX7" fmla="*/ 6741428 w 6741428"/>
                <a:gd name="connsiteY7" fmla="*/ 840685 h 2214532"/>
                <a:gd name="connsiteX8" fmla="*/ 6224768 w 6741428"/>
                <a:gd name="connsiteY8" fmla="*/ 1506057 h 2214532"/>
                <a:gd name="connsiteX9" fmla="*/ 5975996 w 6741428"/>
                <a:gd name="connsiteY9" fmla="*/ 1446041 h 2214532"/>
                <a:gd name="connsiteX10" fmla="*/ 5967981 w 6741428"/>
                <a:gd name="connsiteY10" fmla="*/ 1450458 h 2214532"/>
                <a:gd name="connsiteX11" fmla="*/ 6204997 w 6741428"/>
                <a:gd name="connsiteY11" fmla="*/ 1507638 h 2214532"/>
                <a:gd name="connsiteX0" fmla="*/ 3370714 w 6741428"/>
                <a:gd name="connsiteY0" fmla="*/ 2214532 h 2214532"/>
                <a:gd name="connsiteX1" fmla="*/ 536431 w 6741428"/>
                <a:gd name="connsiteY1" fmla="*/ 1507638 h 2214532"/>
                <a:gd name="connsiteX2" fmla="*/ 775396 w 6741428"/>
                <a:gd name="connsiteY2" fmla="*/ 1449988 h 2214532"/>
                <a:gd name="connsiteX3" fmla="*/ 767642 w 6741428"/>
                <a:gd name="connsiteY3" fmla="*/ 1445508 h 2214532"/>
                <a:gd name="connsiteX4" fmla="*/ 516660 w 6741428"/>
                <a:gd name="connsiteY4" fmla="*/ 1506057 h 2214532"/>
                <a:gd name="connsiteX5" fmla="*/ 0 w 6741428"/>
                <a:gd name="connsiteY5" fmla="*/ 840685 h 2214532"/>
                <a:gd name="connsiteX6" fmla="*/ 3370714 w 6741428"/>
                <a:gd name="connsiteY6" fmla="*/ 0 h 2214532"/>
                <a:gd name="connsiteX7" fmla="*/ 6741428 w 6741428"/>
                <a:gd name="connsiteY7" fmla="*/ 840685 h 2214532"/>
                <a:gd name="connsiteX8" fmla="*/ 6224768 w 6741428"/>
                <a:gd name="connsiteY8" fmla="*/ 1506057 h 2214532"/>
                <a:gd name="connsiteX9" fmla="*/ 5975996 w 6741428"/>
                <a:gd name="connsiteY9" fmla="*/ 1446041 h 2214532"/>
                <a:gd name="connsiteX10" fmla="*/ 6204997 w 6741428"/>
                <a:gd name="connsiteY10" fmla="*/ 1507638 h 2214532"/>
                <a:gd name="connsiteX11" fmla="*/ 3370714 w 6741428"/>
                <a:gd name="connsiteY11" fmla="*/ 2214532 h 2214532"/>
                <a:gd name="connsiteX0" fmla="*/ 3370714 w 6741428"/>
                <a:gd name="connsiteY0" fmla="*/ 2214532 h 2214532"/>
                <a:gd name="connsiteX1" fmla="*/ 536431 w 6741428"/>
                <a:gd name="connsiteY1" fmla="*/ 1507638 h 2214532"/>
                <a:gd name="connsiteX2" fmla="*/ 775396 w 6741428"/>
                <a:gd name="connsiteY2" fmla="*/ 1449988 h 2214532"/>
                <a:gd name="connsiteX3" fmla="*/ 767642 w 6741428"/>
                <a:gd name="connsiteY3" fmla="*/ 1445508 h 2214532"/>
                <a:gd name="connsiteX4" fmla="*/ 516660 w 6741428"/>
                <a:gd name="connsiteY4" fmla="*/ 1506057 h 2214532"/>
                <a:gd name="connsiteX5" fmla="*/ 0 w 6741428"/>
                <a:gd name="connsiteY5" fmla="*/ 840685 h 2214532"/>
                <a:gd name="connsiteX6" fmla="*/ 3370714 w 6741428"/>
                <a:gd name="connsiteY6" fmla="*/ 0 h 2214532"/>
                <a:gd name="connsiteX7" fmla="*/ 6741428 w 6741428"/>
                <a:gd name="connsiteY7" fmla="*/ 840685 h 2214532"/>
                <a:gd name="connsiteX8" fmla="*/ 6224768 w 6741428"/>
                <a:gd name="connsiteY8" fmla="*/ 1506057 h 2214532"/>
                <a:gd name="connsiteX9" fmla="*/ 6204997 w 6741428"/>
                <a:gd name="connsiteY9" fmla="*/ 1507638 h 2214532"/>
                <a:gd name="connsiteX10" fmla="*/ 3370714 w 6741428"/>
                <a:gd name="connsiteY10" fmla="*/ 2214532 h 2214532"/>
                <a:gd name="connsiteX0" fmla="*/ 3370714 w 6741428"/>
                <a:gd name="connsiteY0" fmla="*/ 2214532 h 2214532"/>
                <a:gd name="connsiteX1" fmla="*/ 536431 w 6741428"/>
                <a:gd name="connsiteY1" fmla="*/ 1507638 h 2214532"/>
                <a:gd name="connsiteX2" fmla="*/ 775396 w 6741428"/>
                <a:gd name="connsiteY2" fmla="*/ 1449988 h 2214532"/>
                <a:gd name="connsiteX3" fmla="*/ 516660 w 6741428"/>
                <a:gd name="connsiteY3" fmla="*/ 1506057 h 2214532"/>
                <a:gd name="connsiteX4" fmla="*/ 0 w 6741428"/>
                <a:gd name="connsiteY4" fmla="*/ 840685 h 2214532"/>
                <a:gd name="connsiteX5" fmla="*/ 3370714 w 6741428"/>
                <a:gd name="connsiteY5" fmla="*/ 0 h 2214532"/>
                <a:gd name="connsiteX6" fmla="*/ 6741428 w 6741428"/>
                <a:gd name="connsiteY6" fmla="*/ 840685 h 2214532"/>
                <a:gd name="connsiteX7" fmla="*/ 6224768 w 6741428"/>
                <a:gd name="connsiteY7" fmla="*/ 1506057 h 2214532"/>
                <a:gd name="connsiteX8" fmla="*/ 6204997 w 6741428"/>
                <a:gd name="connsiteY8" fmla="*/ 1507638 h 2214532"/>
                <a:gd name="connsiteX9" fmla="*/ 3370714 w 6741428"/>
                <a:gd name="connsiteY9" fmla="*/ 2214532 h 2214532"/>
                <a:gd name="connsiteX0" fmla="*/ 3370714 w 6741428"/>
                <a:gd name="connsiteY0" fmla="*/ 2214532 h 2214532"/>
                <a:gd name="connsiteX1" fmla="*/ 536431 w 6741428"/>
                <a:gd name="connsiteY1" fmla="*/ 1507638 h 2214532"/>
                <a:gd name="connsiteX2" fmla="*/ 516660 w 6741428"/>
                <a:gd name="connsiteY2" fmla="*/ 1506057 h 2214532"/>
                <a:gd name="connsiteX3" fmla="*/ 0 w 6741428"/>
                <a:gd name="connsiteY3" fmla="*/ 840685 h 2214532"/>
                <a:gd name="connsiteX4" fmla="*/ 3370714 w 6741428"/>
                <a:gd name="connsiteY4" fmla="*/ 0 h 2214532"/>
                <a:gd name="connsiteX5" fmla="*/ 6741428 w 6741428"/>
                <a:gd name="connsiteY5" fmla="*/ 840685 h 2214532"/>
                <a:gd name="connsiteX6" fmla="*/ 6224768 w 6741428"/>
                <a:gd name="connsiteY6" fmla="*/ 1506057 h 2214532"/>
                <a:gd name="connsiteX7" fmla="*/ 6204997 w 6741428"/>
                <a:gd name="connsiteY7" fmla="*/ 1507638 h 2214532"/>
                <a:gd name="connsiteX8" fmla="*/ 3370714 w 6741428"/>
                <a:gd name="connsiteY8" fmla="*/ 2214532 h 2214532"/>
                <a:gd name="connsiteX0" fmla="*/ 3370714 w 6741428"/>
                <a:gd name="connsiteY0" fmla="*/ 2214532 h 2214532"/>
                <a:gd name="connsiteX1" fmla="*/ 536431 w 6741428"/>
                <a:gd name="connsiteY1" fmla="*/ 1507638 h 2214532"/>
                <a:gd name="connsiteX2" fmla="*/ 516660 w 6741428"/>
                <a:gd name="connsiteY2" fmla="*/ 1506057 h 2214532"/>
                <a:gd name="connsiteX3" fmla="*/ 0 w 6741428"/>
                <a:gd name="connsiteY3" fmla="*/ 840685 h 2214532"/>
                <a:gd name="connsiteX4" fmla="*/ 3370714 w 6741428"/>
                <a:gd name="connsiteY4" fmla="*/ 0 h 2214532"/>
                <a:gd name="connsiteX5" fmla="*/ 6741428 w 6741428"/>
                <a:gd name="connsiteY5" fmla="*/ 840685 h 2214532"/>
                <a:gd name="connsiteX6" fmla="*/ 6224768 w 6741428"/>
                <a:gd name="connsiteY6" fmla="*/ 1506057 h 2214532"/>
                <a:gd name="connsiteX7" fmla="*/ 3370714 w 6741428"/>
                <a:gd name="connsiteY7" fmla="*/ 2214532 h 2214532"/>
                <a:gd name="connsiteX0" fmla="*/ 3370714 w 6741428"/>
                <a:gd name="connsiteY0" fmla="*/ 2214532 h 2214532"/>
                <a:gd name="connsiteX1" fmla="*/ 516660 w 6741428"/>
                <a:gd name="connsiteY1" fmla="*/ 1506057 h 2214532"/>
                <a:gd name="connsiteX2" fmla="*/ 0 w 6741428"/>
                <a:gd name="connsiteY2" fmla="*/ 840685 h 2214532"/>
                <a:gd name="connsiteX3" fmla="*/ 3370714 w 6741428"/>
                <a:gd name="connsiteY3" fmla="*/ 0 h 2214532"/>
                <a:gd name="connsiteX4" fmla="*/ 6741428 w 6741428"/>
                <a:gd name="connsiteY4" fmla="*/ 840685 h 2214532"/>
                <a:gd name="connsiteX5" fmla="*/ 6224768 w 6741428"/>
                <a:gd name="connsiteY5" fmla="*/ 1506057 h 2214532"/>
                <a:gd name="connsiteX6" fmla="*/ 3370714 w 6741428"/>
                <a:gd name="connsiteY6" fmla="*/ 2214532 h 2214532"/>
                <a:gd name="connsiteX0" fmla="*/ 3370714 w 6224768"/>
                <a:gd name="connsiteY0" fmla="*/ 2214532 h 2214532"/>
                <a:gd name="connsiteX1" fmla="*/ 516660 w 6224768"/>
                <a:gd name="connsiteY1" fmla="*/ 1506057 h 2214532"/>
                <a:gd name="connsiteX2" fmla="*/ 0 w 6224768"/>
                <a:gd name="connsiteY2" fmla="*/ 840685 h 2214532"/>
                <a:gd name="connsiteX3" fmla="*/ 3370714 w 6224768"/>
                <a:gd name="connsiteY3" fmla="*/ 0 h 2214532"/>
                <a:gd name="connsiteX4" fmla="*/ 6224768 w 6224768"/>
                <a:gd name="connsiteY4" fmla="*/ 1506057 h 2214532"/>
                <a:gd name="connsiteX5" fmla="*/ 3370714 w 6224768"/>
                <a:gd name="connsiteY5" fmla="*/ 2214532 h 2214532"/>
                <a:gd name="connsiteX0" fmla="*/ 3370714 w 6224768"/>
                <a:gd name="connsiteY0" fmla="*/ 1993552 h 1993552"/>
                <a:gd name="connsiteX1" fmla="*/ 516660 w 6224768"/>
                <a:gd name="connsiteY1" fmla="*/ 1285077 h 1993552"/>
                <a:gd name="connsiteX2" fmla="*/ 0 w 6224768"/>
                <a:gd name="connsiteY2" fmla="*/ 619705 h 1993552"/>
                <a:gd name="connsiteX3" fmla="*/ 3385954 w 6224768"/>
                <a:gd name="connsiteY3" fmla="*/ 0 h 1993552"/>
                <a:gd name="connsiteX4" fmla="*/ 6224768 w 6224768"/>
                <a:gd name="connsiteY4" fmla="*/ 1285077 h 1993552"/>
                <a:gd name="connsiteX5" fmla="*/ 3370714 w 6224768"/>
                <a:gd name="connsiteY5" fmla="*/ 1993552 h 1993552"/>
                <a:gd name="connsiteX0" fmla="*/ 2854054 w 5708108"/>
                <a:gd name="connsiteY0" fmla="*/ 1993552 h 1993552"/>
                <a:gd name="connsiteX1" fmla="*/ 0 w 5708108"/>
                <a:gd name="connsiteY1" fmla="*/ 1285077 h 1993552"/>
                <a:gd name="connsiteX2" fmla="*/ 2869294 w 5708108"/>
                <a:gd name="connsiteY2" fmla="*/ 0 h 1993552"/>
                <a:gd name="connsiteX3" fmla="*/ 5708108 w 5708108"/>
                <a:gd name="connsiteY3" fmla="*/ 1285077 h 1993552"/>
                <a:gd name="connsiteX4" fmla="*/ 2854054 w 5708108"/>
                <a:gd name="connsiteY4" fmla="*/ 1993552 h 199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8108" h="1993552">
                  <a:moveTo>
                    <a:pt x="2854054" y="1993552"/>
                  </a:moveTo>
                  <a:lnTo>
                    <a:pt x="0" y="1285077"/>
                  </a:lnTo>
                  <a:lnTo>
                    <a:pt x="2869294" y="0"/>
                  </a:lnTo>
                  <a:lnTo>
                    <a:pt x="5708108" y="1285077"/>
                  </a:lnTo>
                  <a:lnTo>
                    <a:pt x="2854054" y="1993552"/>
                  </a:lnTo>
                  <a:close/>
                </a:path>
              </a:pathLst>
            </a:custGeom>
            <a:solidFill>
              <a:srgbClr val="B0A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C35DAA-D326-42CA-BA71-8FA8A59438F3}"/>
                </a:ext>
              </a:extLst>
            </p:cNvPr>
            <p:cNvSpPr/>
            <p:nvPr/>
          </p:nvSpPr>
          <p:spPr>
            <a:xfrm rot="10800000">
              <a:off x="4579263" y="3972194"/>
              <a:ext cx="4281246" cy="1654535"/>
            </a:xfrm>
            <a:custGeom>
              <a:avLst/>
              <a:gdLst>
                <a:gd name="connsiteX0" fmla="*/ 2677196 w 5354392"/>
                <a:gd name="connsiteY0" fmla="*/ 1857735 h 1857735"/>
                <a:gd name="connsiteX1" fmla="*/ 561976 w 5354392"/>
                <a:gd name="connsiteY1" fmla="*/ 1330181 h 1857735"/>
                <a:gd name="connsiteX2" fmla="*/ 811207 w 5354392"/>
                <a:gd name="connsiteY2" fmla="*/ 1271422 h 1857735"/>
                <a:gd name="connsiteX3" fmla="*/ 799257 w 5354392"/>
                <a:gd name="connsiteY3" fmla="*/ 1260269 h 1857735"/>
                <a:gd name="connsiteX4" fmla="*/ 536573 w 5354392"/>
                <a:gd name="connsiteY4" fmla="*/ 1322200 h 1857735"/>
                <a:gd name="connsiteX5" fmla="*/ 0 w 5354392"/>
                <a:gd name="connsiteY5" fmla="*/ 631185 h 1857735"/>
                <a:gd name="connsiteX6" fmla="*/ 2677196 w 5354392"/>
                <a:gd name="connsiteY6" fmla="*/ 0 h 1857735"/>
                <a:gd name="connsiteX7" fmla="*/ 5354392 w 5354392"/>
                <a:gd name="connsiteY7" fmla="*/ 631185 h 1857735"/>
                <a:gd name="connsiteX8" fmla="*/ 4817819 w 5354392"/>
                <a:gd name="connsiteY8" fmla="*/ 1322200 h 1857735"/>
                <a:gd name="connsiteX9" fmla="*/ 4504339 w 5354392"/>
                <a:gd name="connsiteY9" fmla="*/ 1248293 h 1857735"/>
                <a:gd name="connsiteX10" fmla="*/ 4486713 w 5354392"/>
                <a:gd name="connsiteY10" fmla="*/ 1258108 h 1857735"/>
                <a:gd name="connsiteX11" fmla="*/ 4792416 w 5354392"/>
                <a:gd name="connsiteY11" fmla="*/ 1330181 h 1857735"/>
                <a:gd name="connsiteX0" fmla="*/ 2677196 w 5354392"/>
                <a:gd name="connsiteY0" fmla="*/ 1857735 h 1857735"/>
                <a:gd name="connsiteX1" fmla="*/ 561976 w 5354392"/>
                <a:gd name="connsiteY1" fmla="*/ 1330181 h 1857735"/>
                <a:gd name="connsiteX2" fmla="*/ 811207 w 5354392"/>
                <a:gd name="connsiteY2" fmla="*/ 1271422 h 1857735"/>
                <a:gd name="connsiteX3" fmla="*/ 799257 w 5354392"/>
                <a:gd name="connsiteY3" fmla="*/ 1260269 h 1857735"/>
                <a:gd name="connsiteX4" fmla="*/ 536573 w 5354392"/>
                <a:gd name="connsiteY4" fmla="*/ 1322200 h 1857735"/>
                <a:gd name="connsiteX5" fmla="*/ 0 w 5354392"/>
                <a:gd name="connsiteY5" fmla="*/ 631185 h 1857735"/>
                <a:gd name="connsiteX6" fmla="*/ 2677196 w 5354392"/>
                <a:gd name="connsiteY6" fmla="*/ 0 h 1857735"/>
                <a:gd name="connsiteX7" fmla="*/ 5354392 w 5354392"/>
                <a:gd name="connsiteY7" fmla="*/ 631185 h 1857735"/>
                <a:gd name="connsiteX8" fmla="*/ 4817819 w 5354392"/>
                <a:gd name="connsiteY8" fmla="*/ 1322200 h 1857735"/>
                <a:gd name="connsiteX9" fmla="*/ 4504339 w 5354392"/>
                <a:gd name="connsiteY9" fmla="*/ 1248293 h 1857735"/>
                <a:gd name="connsiteX10" fmla="*/ 4792416 w 5354392"/>
                <a:gd name="connsiteY10" fmla="*/ 1330181 h 1857735"/>
                <a:gd name="connsiteX11" fmla="*/ 2677196 w 5354392"/>
                <a:gd name="connsiteY11" fmla="*/ 1857735 h 1857735"/>
                <a:gd name="connsiteX0" fmla="*/ 2677196 w 5354392"/>
                <a:gd name="connsiteY0" fmla="*/ 1857735 h 1857735"/>
                <a:gd name="connsiteX1" fmla="*/ 561976 w 5354392"/>
                <a:gd name="connsiteY1" fmla="*/ 1330181 h 1857735"/>
                <a:gd name="connsiteX2" fmla="*/ 811207 w 5354392"/>
                <a:gd name="connsiteY2" fmla="*/ 1271422 h 1857735"/>
                <a:gd name="connsiteX3" fmla="*/ 799257 w 5354392"/>
                <a:gd name="connsiteY3" fmla="*/ 1260269 h 1857735"/>
                <a:gd name="connsiteX4" fmla="*/ 536573 w 5354392"/>
                <a:gd name="connsiteY4" fmla="*/ 1322200 h 1857735"/>
                <a:gd name="connsiteX5" fmla="*/ 0 w 5354392"/>
                <a:gd name="connsiteY5" fmla="*/ 631185 h 1857735"/>
                <a:gd name="connsiteX6" fmla="*/ 2677196 w 5354392"/>
                <a:gd name="connsiteY6" fmla="*/ 0 h 1857735"/>
                <a:gd name="connsiteX7" fmla="*/ 5354392 w 5354392"/>
                <a:gd name="connsiteY7" fmla="*/ 631185 h 1857735"/>
                <a:gd name="connsiteX8" fmla="*/ 4817819 w 5354392"/>
                <a:gd name="connsiteY8" fmla="*/ 1322200 h 1857735"/>
                <a:gd name="connsiteX9" fmla="*/ 4792416 w 5354392"/>
                <a:gd name="connsiteY9" fmla="*/ 1330181 h 1857735"/>
                <a:gd name="connsiteX10" fmla="*/ 2677196 w 5354392"/>
                <a:gd name="connsiteY10" fmla="*/ 1857735 h 1857735"/>
                <a:gd name="connsiteX0" fmla="*/ 2677196 w 5354392"/>
                <a:gd name="connsiteY0" fmla="*/ 1857735 h 1857735"/>
                <a:gd name="connsiteX1" fmla="*/ 561976 w 5354392"/>
                <a:gd name="connsiteY1" fmla="*/ 1330181 h 1857735"/>
                <a:gd name="connsiteX2" fmla="*/ 811207 w 5354392"/>
                <a:gd name="connsiteY2" fmla="*/ 1271422 h 1857735"/>
                <a:gd name="connsiteX3" fmla="*/ 799257 w 5354392"/>
                <a:gd name="connsiteY3" fmla="*/ 1260269 h 1857735"/>
                <a:gd name="connsiteX4" fmla="*/ 536573 w 5354392"/>
                <a:gd name="connsiteY4" fmla="*/ 1322200 h 1857735"/>
                <a:gd name="connsiteX5" fmla="*/ 0 w 5354392"/>
                <a:gd name="connsiteY5" fmla="*/ 631185 h 1857735"/>
                <a:gd name="connsiteX6" fmla="*/ 2677196 w 5354392"/>
                <a:gd name="connsiteY6" fmla="*/ 0 h 1857735"/>
                <a:gd name="connsiteX7" fmla="*/ 5354392 w 5354392"/>
                <a:gd name="connsiteY7" fmla="*/ 631185 h 1857735"/>
                <a:gd name="connsiteX8" fmla="*/ 4817819 w 5354392"/>
                <a:gd name="connsiteY8" fmla="*/ 1322200 h 1857735"/>
                <a:gd name="connsiteX9" fmla="*/ 2677196 w 5354392"/>
                <a:gd name="connsiteY9" fmla="*/ 1857735 h 1857735"/>
                <a:gd name="connsiteX0" fmla="*/ 2677196 w 5354392"/>
                <a:gd name="connsiteY0" fmla="*/ 1857735 h 1857735"/>
                <a:gd name="connsiteX1" fmla="*/ 561976 w 5354392"/>
                <a:gd name="connsiteY1" fmla="*/ 1330181 h 1857735"/>
                <a:gd name="connsiteX2" fmla="*/ 811207 w 5354392"/>
                <a:gd name="connsiteY2" fmla="*/ 1271422 h 1857735"/>
                <a:gd name="connsiteX3" fmla="*/ 536573 w 5354392"/>
                <a:gd name="connsiteY3" fmla="*/ 1322200 h 1857735"/>
                <a:gd name="connsiteX4" fmla="*/ 0 w 5354392"/>
                <a:gd name="connsiteY4" fmla="*/ 631185 h 1857735"/>
                <a:gd name="connsiteX5" fmla="*/ 2677196 w 5354392"/>
                <a:gd name="connsiteY5" fmla="*/ 0 h 1857735"/>
                <a:gd name="connsiteX6" fmla="*/ 5354392 w 5354392"/>
                <a:gd name="connsiteY6" fmla="*/ 631185 h 1857735"/>
                <a:gd name="connsiteX7" fmla="*/ 4817819 w 5354392"/>
                <a:gd name="connsiteY7" fmla="*/ 1322200 h 1857735"/>
                <a:gd name="connsiteX8" fmla="*/ 2677196 w 5354392"/>
                <a:gd name="connsiteY8" fmla="*/ 1857735 h 1857735"/>
                <a:gd name="connsiteX0" fmla="*/ 2677196 w 5354392"/>
                <a:gd name="connsiteY0" fmla="*/ 1857735 h 1857735"/>
                <a:gd name="connsiteX1" fmla="*/ 561976 w 5354392"/>
                <a:gd name="connsiteY1" fmla="*/ 1330181 h 1857735"/>
                <a:gd name="connsiteX2" fmla="*/ 536573 w 5354392"/>
                <a:gd name="connsiteY2" fmla="*/ 1322200 h 1857735"/>
                <a:gd name="connsiteX3" fmla="*/ 0 w 5354392"/>
                <a:gd name="connsiteY3" fmla="*/ 631185 h 1857735"/>
                <a:gd name="connsiteX4" fmla="*/ 2677196 w 5354392"/>
                <a:gd name="connsiteY4" fmla="*/ 0 h 1857735"/>
                <a:gd name="connsiteX5" fmla="*/ 5354392 w 5354392"/>
                <a:gd name="connsiteY5" fmla="*/ 631185 h 1857735"/>
                <a:gd name="connsiteX6" fmla="*/ 4817819 w 5354392"/>
                <a:gd name="connsiteY6" fmla="*/ 1322200 h 1857735"/>
                <a:gd name="connsiteX7" fmla="*/ 2677196 w 5354392"/>
                <a:gd name="connsiteY7" fmla="*/ 1857735 h 1857735"/>
                <a:gd name="connsiteX0" fmla="*/ 2677196 w 5354392"/>
                <a:gd name="connsiteY0" fmla="*/ 1857735 h 1857735"/>
                <a:gd name="connsiteX1" fmla="*/ 536573 w 5354392"/>
                <a:gd name="connsiteY1" fmla="*/ 1322200 h 1857735"/>
                <a:gd name="connsiteX2" fmla="*/ 0 w 5354392"/>
                <a:gd name="connsiteY2" fmla="*/ 631185 h 1857735"/>
                <a:gd name="connsiteX3" fmla="*/ 2677196 w 5354392"/>
                <a:gd name="connsiteY3" fmla="*/ 0 h 1857735"/>
                <a:gd name="connsiteX4" fmla="*/ 5354392 w 5354392"/>
                <a:gd name="connsiteY4" fmla="*/ 631185 h 1857735"/>
                <a:gd name="connsiteX5" fmla="*/ 4817819 w 5354392"/>
                <a:gd name="connsiteY5" fmla="*/ 1322200 h 1857735"/>
                <a:gd name="connsiteX6" fmla="*/ 2677196 w 5354392"/>
                <a:gd name="connsiteY6" fmla="*/ 1857735 h 1857735"/>
                <a:gd name="connsiteX0" fmla="*/ 2677196 w 4817819"/>
                <a:gd name="connsiteY0" fmla="*/ 1857735 h 1857735"/>
                <a:gd name="connsiteX1" fmla="*/ 536573 w 4817819"/>
                <a:gd name="connsiteY1" fmla="*/ 1322200 h 1857735"/>
                <a:gd name="connsiteX2" fmla="*/ 0 w 4817819"/>
                <a:gd name="connsiteY2" fmla="*/ 631185 h 1857735"/>
                <a:gd name="connsiteX3" fmla="*/ 2677196 w 4817819"/>
                <a:gd name="connsiteY3" fmla="*/ 0 h 1857735"/>
                <a:gd name="connsiteX4" fmla="*/ 4817819 w 4817819"/>
                <a:gd name="connsiteY4" fmla="*/ 1322200 h 1857735"/>
                <a:gd name="connsiteX5" fmla="*/ 2677196 w 4817819"/>
                <a:gd name="connsiteY5" fmla="*/ 1857735 h 1857735"/>
                <a:gd name="connsiteX0" fmla="*/ 2140623 w 4281246"/>
                <a:gd name="connsiteY0" fmla="*/ 1857735 h 1857735"/>
                <a:gd name="connsiteX1" fmla="*/ 0 w 4281246"/>
                <a:gd name="connsiteY1" fmla="*/ 1322200 h 1857735"/>
                <a:gd name="connsiteX2" fmla="*/ 2140623 w 4281246"/>
                <a:gd name="connsiteY2" fmla="*/ 0 h 1857735"/>
                <a:gd name="connsiteX3" fmla="*/ 4281246 w 4281246"/>
                <a:gd name="connsiteY3" fmla="*/ 1322200 h 1857735"/>
                <a:gd name="connsiteX4" fmla="*/ 2140623 w 4281246"/>
                <a:gd name="connsiteY4" fmla="*/ 1857735 h 1857735"/>
                <a:gd name="connsiteX0" fmla="*/ 2140623 w 4281246"/>
                <a:gd name="connsiteY0" fmla="*/ 1654535 h 1654535"/>
                <a:gd name="connsiteX1" fmla="*/ 0 w 4281246"/>
                <a:gd name="connsiteY1" fmla="*/ 1119000 h 1654535"/>
                <a:gd name="connsiteX2" fmla="*/ 2108873 w 4281246"/>
                <a:gd name="connsiteY2" fmla="*/ 0 h 1654535"/>
                <a:gd name="connsiteX3" fmla="*/ 4281246 w 4281246"/>
                <a:gd name="connsiteY3" fmla="*/ 1119000 h 1654535"/>
                <a:gd name="connsiteX4" fmla="*/ 2140623 w 4281246"/>
                <a:gd name="connsiteY4" fmla="*/ 1654535 h 165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1246" h="1654535">
                  <a:moveTo>
                    <a:pt x="2140623" y="1654535"/>
                  </a:moveTo>
                  <a:lnTo>
                    <a:pt x="0" y="1119000"/>
                  </a:lnTo>
                  <a:lnTo>
                    <a:pt x="2108873" y="0"/>
                  </a:lnTo>
                  <a:lnTo>
                    <a:pt x="4281246" y="1119000"/>
                  </a:lnTo>
                  <a:lnTo>
                    <a:pt x="2140623" y="1654535"/>
                  </a:lnTo>
                  <a:close/>
                </a:path>
              </a:pathLst>
            </a:custGeom>
            <a:solidFill>
              <a:srgbClr val="FF7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38C9DB-8FB3-42ED-9045-0A92844B6BE8}"/>
                </a:ext>
              </a:extLst>
            </p:cNvPr>
            <p:cNvSpPr/>
            <p:nvPr/>
          </p:nvSpPr>
          <p:spPr>
            <a:xfrm rot="10800000">
              <a:off x="5288278" y="3232779"/>
              <a:ext cx="2856898" cy="1287648"/>
            </a:xfrm>
            <a:custGeom>
              <a:avLst/>
              <a:gdLst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3184027 w 3902523"/>
                <a:gd name="connsiteY9" fmla="*/ 1109910 h 1516248"/>
                <a:gd name="connsiteX10" fmla="*/ 3175851 w 3902523"/>
                <a:gd name="connsiteY10" fmla="*/ 1114370 h 1516248"/>
                <a:gd name="connsiteX11" fmla="*/ 3376548 w 3902523"/>
                <a:gd name="connsiteY11" fmla="*/ 1160770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3184027 w 3902523"/>
                <a:gd name="connsiteY9" fmla="*/ 1109910 h 1516248"/>
                <a:gd name="connsiteX10" fmla="*/ 3376548 w 3902523"/>
                <a:gd name="connsiteY10" fmla="*/ 1160770 h 1516248"/>
                <a:gd name="connsiteX11" fmla="*/ 1951263 w 3902523"/>
                <a:gd name="connsiteY11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3376548 w 3902523"/>
                <a:gd name="connsiteY9" fmla="*/ 1160770 h 1516248"/>
                <a:gd name="connsiteX10" fmla="*/ 1951263 w 3902523"/>
                <a:gd name="connsiteY10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1951263 w 3902523"/>
                <a:gd name="connsiteY9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519650 w 3902523"/>
                <a:gd name="connsiteY3" fmla="*/ 1155882 h 1516248"/>
                <a:gd name="connsiteX4" fmla="*/ 0 w 3902523"/>
                <a:gd name="connsiteY4" fmla="*/ 486661 h 1516248"/>
                <a:gd name="connsiteX5" fmla="*/ 1951262 w 3902523"/>
                <a:gd name="connsiteY5" fmla="*/ 0 h 1516248"/>
                <a:gd name="connsiteX6" fmla="*/ 3902523 w 3902523"/>
                <a:gd name="connsiteY6" fmla="*/ 486661 h 1516248"/>
                <a:gd name="connsiteX7" fmla="*/ 3382874 w 3902523"/>
                <a:gd name="connsiteY7" fmla="*/ 1155882 h 1516248"/>
                <a:gd name="connsiteX8" fmla="*/ 1951263 w 3902523"/>
                <a:gd name="connsiteY8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519650 w 3902523"/>
                <a:gd name="connsiteY2" fmla="*/ 1155882 h 1516248"/>
                <a:gd name="connsiteX3" fmla="*/ 0 w 3902523"/>
                <a:gd name="connsiteY3" fmla="*/ 486661 h 1516248"/>
                <a:gd name="connsiteX4" fmla="*/ 1951262 w 3902523"/>
                <a:gd name="connsiteY4" fmla="*/ 0 h 1516248"/>
                <a:gd name="connsiteX5" fmla="*/ 3902523 w 3902523"/>
                <a:gd name="connsiteY5" fmla="*/ 486661 h 1516248"/>
                <a:gd name="connsiteX6" fmla="*/ 3382874 w 3902523"/>
                <a:gd name="connsiteY6" fmla="*/ 1155882 h 1516248"/>
                <a:gd name="connsiteX7" fmla="*/ 1951263 w 3902523"/>
                <a:gd name="connsiteY7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0 w 3902523"/>
                <a:gd name="connsiteY2" fmla="*/ 486661 h 1516248"/>
                <a:gd name="connsiteX3" fmla="*/ 1951262 w 3902523"/>
                <a:gd name="connsiteY3" fmla="*/ 0 h 1516248"/>
                <a:gd name="connsiteX4" fmla="*/ 3902523 w 3902523"/>
                <a:gd name="connsiteY4" fmla="*/ 486661 h 1516248"/>
                <a:gd name="connsiteX5" fmla="*/ 3382874 w 3902523"/>
                <a:gd name="connsiteY5" fmla="*/ 1155882 h 1516248"/>
                <a:gd name="connsiteX6" fmla="*/ 1951263 w 3902523"/>
                <a:gd name="connsiteY6" fmla="*/ 1516248 h 1516248"/>
                <a:gd name="connsiteX0" fmla="*/ 1951263 w 3382874"/>
                <a:gd name="connsiteY0" fmla="*/ 1516248 h 1516248"/>
                <a:gd name="connsiteX1" fmla="*/ 525976 w 3382874"/>
                <a:gd name="connsiteY1" fmla="*/ 1160769 h 1516248"/>
                <a:gd name="connsiteX2" fmla="*/ 0 w 3382874"/>
                <a:gd name="connsiteY2" fmla="*/ 486661 h 1516248"/>
                <a:gd name="connsiteX3" fmla="*/ 1951262 w 3382874"/>
                <a:gd name="connsiteY3" fmla="*/ 0 h 1516248"/>
                <a:gd name="connsiteX4" fmla="*/ 3382874 w 3382874"/>
                <a:gd name="connsiteY4" fmla="*/ 1155882 h 1516248"/>
                <a:gd name="connsiteX5" fmla="*/ 1951263 w 3382874"/>
                <a:gd name="connsiteY5" fmla="*/ 1516248 h 1516248"/>
                <a:gd name="connsiteX0" fmla="*/ 1425287 w 2856898"/>
                <a:gd name="connsiteY0" fmla="*/ 1516248 h 1516248"/>
                <a:gd name="connsiteX1" fmla="*/ 0 w 2856898"/>
                <a:gd name="connsiteY1" fmla="*/ 1160769 h 1516248"/>
                <a:gd name="connsiteX2" fmla="*/ 1425286 w 2856898"/>
                <a:gd name="connsiteY2" fmla="*/ 0 h 1516248"/>
                <a:gd name="connsiteX3" fmla="*/ 2856898 w 2856898"/>
                <a:gd name="connsiteY3" fmla="*/ 1155882 h 1516248"/>
                <a:gd name="connsiteX4" fmla="*/ 1425287 w 2856898"/>
                <a:gd name="connsiteY4" fmla="*/ 1516248 h 1516248"/>
                <a:gd name="connsiteX0" fmla="*/ 1425287 w 2856898"/>
                <a:gd name="connsiteY0" fmla="*/ 1287648 h 1287648"/>
                <a:gd name="connsiteX1" fmla="*/ 0 w 2856898"/>
                <a:gd name="connsiteY1" fmla="*/ 932169 h 1287648"/>
                <a:gd name="connsiteX2" fmla="*/ 1399886 w 2856898"/>
                <a:gd name="connsiteY2" fmla="*/ 0 h 1287648"/>
                <a:gd name="connsiteX3" fmla="*/ 2856898 w 2856898"/>
                <a:gd name="connsiteY3" fmla="*/ 927282 h 1287648"/>
                <a:gd name="connsiteX4" fmla="*/ 1425287 w 2856898"/>
                <a:gd name="connsiteY4" fmla="*/ 1287648 h 128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898" h="1287648">
                  <a:moveTo>
                    <a:pt x="1425287" y="1287648"/>
                  </a:moveTo>
                  <a:lnTo>
                    <a:pt x="0" y="932169"/>
                  </a:lnTo>
                  <a:lnTo>
                    <a:pt x="1399886" y="0"/>
                  </a:lnTo>
                  <a:lnTo>
                    <a:pt x="2856898" y="927282"/>
                  </a:lnTo>
                  <a:lnTo>
                    <a:pt x="1425287" y="1287648"/>
                  </a:lnTo>
                  <a:close/>
                </a:path>
              </a:pathLst>
            </a:custGeom>
            <a:solidFill>
              <a:srgbClr val="80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B54F1F-D616-4966-83F5-3CA363D38C1C}"/>
                </a:ext>
              </a:extLst>
            </p:cNvPr>
            <p:cNvSpPr/>
            <p:nvPr/>
          </p:nvSpPr>
          <p:spPr>
            <a:xfrm rot="10800000">
              <a:off x="6011619" y="2489183"/>
              <a:ext cx="1411045" cy="996628"/>
            </a:xfrm>
            <a:custGeom>
              <a:avLst/>
              <a:gdLst>
                <a:gd name="connsiteX0" fmla="*/ 1240077 w 2480154"/>
                <a:gd name="connsiteY0" fmla="*/ 1168078 h 1168078"/>
                <a:gd name="connsiteX1" fmla="*/ 537299 w 2480154"/>
                <a:gd name="connsiteY1" fmla="*/ 992799 h 1168078"/>
                <a:gd name="connsiteX2" fmla="*/ 531810 w 2480154"/>
                <a:gd name="connsiteY2" fmla="*/ 994168 h 1168078"/>
                <a:gd name="connsiteX3" fmla="*/ 0 w 2480154"/>
                <a:gd name="connsiteY3" fmla="*/ 309286 h 1168078"/>
                <a:gd name="connsiteX4" fmla="*/ 1240077 w 2480154"/>
                <a:gd name="connsiteY4" fmla="*/ 0 h 1168078"/>
                <a:gd name="connsiteX5" fmla="*/ 2480154 w 2480154"/>
                <a:gd name="connsiteY5" fmla="*/ 309286 h 1168078"/>
                <a:gd name="connsiteX6" fmla="*/ 1948344 w 2480154"/>
                <a:gd name="connsiteY6" fmla="*/ 994168 h 1168078"/>
                <a:gd name="connsiteX7" fmla="*/ 1942856 w 2480154"/>
                <a:gd name="connsiteY7" fmla="*/ 992799 h 1168078"/>
                <a:gd name="connsiteX0" fmla="*/ 1240077 w 2480154"/>
                <a:gd name="connsiteY0" fmla="*/ 1168078 h 1168078"/>
                <a:gd name="connsiteX1" fmla="*/ 537299 w 2480154"/>
                <a:gd name="connsiteY1" fmla="*/ 992799 h 1168078"/>
                <a:gd name="connsiteX2" fmla="*/ 531810 w 2480154"/>
                <a:gd name="connsiteY2" fmla="*/ 994168 h 1168078"/>
                <a:gd name="connsiteX3" fmla="*/ 0 w 2480154"/>
                <a:gd name="connsiteY3" fmla="*/ 309286 h 1168078"/>
                <a:gd name="connsiteX4" fmla="*/ 1240077 w 2480154"/>
                <a:gd name="connsiteY4" fmla="*/ 0 h 1168078"/>
                <a:gd name="connsiteX5" fmla="*/ 2480154 w 2480154"/>
                <a:gd name="connsiteY5" fmla="*/ 309286 h 1168078"/>
                <a:gd name="connsiteX6" fmla="*/ 1948344 w 2480154"/>
                <a:gd name="connsiteY6" fmla="*/ 994168 h 1168078"/>
                <a:gd name="connsiteX7" fmla="*/ 1240077 w 2480154"/>
                <a:gd name="connsiteY7" fmla="*/ 1168078 h 1168078"/>
                <a:gd name="connsiteX0" fmla="*/ 1240077 w 2480154"/>
                <a:gd name="connsiteY0" fmla="*/ 1168078 h 1168078"/>
                <a:gd name="connsiteX1" fmla="*/ 537299 w 2480154"/>
                <a:gd name="connsiteY1" fmla="*/ 992799 h 1168078"/>
                <a:gd name="connsiteX2" fmla="*/ 0 w 2480154"/>
                <a:gd name="connsiteY2" fmla="*/ 309286 h 1168078"/>
                <a:gd name="connsiteX3" fmla="*/ 1240077 w 2480154"/>
                <a:gd name="connsiteY3" fmla="*/ 0 h 1168078"/>
                <a:gd name="connsiteX4" fmla="*/ 2480154 w 2480154"/>
                <a:gd name="connsiteY4" fmla="*/ 309286 h 1168078"/>
                <a:gd name="connsiteX5" fmla="*/ 1948344 w 2480154"/>
                <a:gd name="connsiteY5" fmla="*/ 994168 h 1168078"/>
                <a:gd name="connsiteX6" fmla="*/ 1240077 w 2480154"/>
                <a:gd name="connsiteY6" fmla="*/ 1168078 h 1168078"/>
                <a:gd name="connsiteX0" fmla="*/ 1240077 w 1948344"/>
                <a:gd name="connsiteY0" fmla="*/ 1168078 h 1168078"/>
                <a:gd name="connsiteX1" fmla="*/ 537299 w 1948344"/>
                <a:gd name="connsiteY1" fmla="*/ 992799 h 1168078"/>
                <a:gd name="connsiteX2" fmla="*/ 0 w 1948344"/>
                <a:gd name="connsiteY2" fmla="*/ 309286 h 1168078"/>
                <a:gd name="connsiteX3" fmla="*/ 1240077 w 1948344"/>
                <a:gd name="connsiteY3" fmla="*/ 0 h 1168078"/>
                <a:gd name="connsiteX4" fmla="*/ 1948344 w 1948344"/>
                <a:gd name="connsiteY4" fmla="*/ 994168 h 1168078"/>
                <a:gd name="connsiteX5" fmla="*/ 1240077 w 1948344"/>
                <a:gd name="connsiteY5" fmla="*/ 1168078 h 1168078"/>
                <a:gd name="connsiteX0" fmla="*/ 702778 w 1411045"/>
                <a:gd name="connsiteY0" fmla="*/ 1168078 h 1168078"/>
                <a:gd name="connsiteX1" fmla="*/ 0 w 1411045"/>
                <a:gd name="connsiteY1" fmla="*/ 992799 h 1168078"/>
                <a:gd name="connsiteX2" fmla="*/ 702778 w 1411045"/>
                <a:gd name="connsiteY2" fmla="*/ 0 h 1168078"/>
                <a:gd name="connsiteX3" fmla="*/ 1411045 w 1411045"/>
                <a:gd name="connsiteY3" fmla="*/ 994168 h 1168078"/>
                <a:gd name="connsiteX4" fmla="*/ 702778 w 1411045"/>
                <a:gd name="connsiteY4" fmla="*/ 1168078 h 1168078"/>
                <a:gd name="connsiteX0" fmla="*/ 702778 w 1411045"/>
                <a:gd name="connsiteY0" fmla="*/ 996628 h 996628"/>
                <a:gd name="connsiteX1" fmla="*/ 0 w 1411045"/>
                <a:gd name="connsiteY1" fmla="*/ 821349 h 996628"/>
                <a:gd name="connsiteX2" fmla="*/ 696428 w 1411045"/>
                <a:gd name="connsiteY2" fmla="*/ 0 h 996628"/>
                <a:gd name="connsiteX3" fmla="*/ 1411045 w 1411045"/>
                <a:gd name="connsiteY3" fmla="*/ 822718 h 996628"/>
                <a:gd name="connsiteX4" fmla="*/ 702778 w 1411045"/>
                <a:gd name="connsiteY4" fmla="*/ 996628 h 99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045" h="996628">
                  <a:moveTo>
                    <a:pt x="702778" y="996628"/>
                  </a:moveTo>
                  <a:lnTo>
                    <a:pt x="0" y="821349"/>
                  </a:lnTo>
                  <a:lnTo>
                    <a:pt x="696428" y="0"/>
                  </a:lnTo>
                  <a:lnTo>
                    <a:pt x="1411045" y="822718"/>
                  </a:lnTo>
                  <a:lnTo>
                    <a:pt x="702778" y="996628"/>
                  </a:lnTo>
                  <a:close/>
                </a:path>
              </a:pathLst>
            </a:custGeom>
            <a:solidFill>
              <a:srgbClr val="008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0E905B-A0B9-444C-88DF-47B594C2475F}"/>
                </a:ext>
              </a:extLst>
            </p:cNvPr>
            <p:cNvSpPr/>
            <p:nvPr/>
          </p:nvSpPr>
          <p:spPr>
            <a:xfrm>
              <a:off x="3349173" y="5426508"/>
              <a:ext cx="6741428" cy="1506057"/>
            </a:xfrm>
            <a:custGeom>
              <a:avLst/>
              <a:gdLst>
                <a:gd name="connsiteX0" fmla="*/ 516660 w 6741428"/>
                <a:gd name="connsiteY0" fmla="*/ 0 h 1506057"/>
                <a:gd name="connsiteX1" fmla="*/ 610039 w 6741428"/>
                <a:gd name="connsiteY1" fmla="*/ 0 h 1506057"/>
                <a:gd name="connsiteX2" fmla="*/ 3370714 w 6741428"/>
                <a:gd name="connsiteY2" fmla="*/ 688536 h 1506057"/>
                <a:gd name="connsiteX3" fmla="*/ 6131389 w 6741428"/>
                <a:gd name="connsiteY3" fmla="*/ 0 h 1506057"/>
                <a:gd name="connsiteX4" fmla="*/ 6224768 w 6741428"/>
                <a:gd name="connsiteY4" fmla="*/ 0 h 1506057"/>
                <a:gd name="connsiteX5" fmla="*/ 6482955 w 6741428"/>
                <a:gd name="connsiteY5" fmla="*/ 332502 h 1506057"/>
                <a:gd name="connsiteX6" fmla="*/ 6741428 w 6741428"/>
                <a:gd name="connsiteY6" fmla="*/ 665372 h 1506057"/>
                <a:gd name="connsiteX7" fmla="*/ 3370714 w 6741428"/>
                <a:gd name="connsiteY7" fmla="*/ 1506057 h 1506057"/>
                <a:gd name="connsiteX8" fmla="*/ 0 w 6741428"/>
                <a:gd name="connsiteY8" fmla="*/ 665372 h 1506057"/>
                <a:gd name="connsiteX9" fmla="*/ 258473 w 6741428"/>
                <a:gd name="connsiteY9" fmla="*/ 332502 h 1506057"/>
                <a:gd name="connsiteX0" fmla="*/ 516660 w 6741428"/>
                <a:gd name="connsiteY0" fmla="*/ 0 h 1506057"/>
                <a:gd name="connsiteX1" fmla="*/ 610039 w 6741428"/>
                <a:gd name="connsiteY1" fmla="*/ 0 h 1506057"/>
                <a:gd name="connsiteX2" fmla="*/ 3370714 w 6741428"/>
                <a:gd name="connsiteY2" fmla="*/ 688536 h 1506057"/>
                <a:gd name="connsiteX3" fmla="*/ 6224768 w 6741428"/>
                <a:gd name="connsiteY3" fmla="*/ 0 h 1506057"/>
                <a:gd name="connsiteX4" fmla="*/ 6482955 w 6741428"/>
                <a:gd name="connsiteY4" fmla="*/ 332502 h 1506057"/>
                <a:gd name="connsiteX5" fmla="*/ 6741428 w 6741428"/>
                <a:gd name="connsiteY5" fmla="*/ 665372 h 1506057"/>
                <a:gd name="connsiteX6" fmla="*/ 3370714 w 6741428"/>
                <a:gd name="connsiteY6" fmla="*/ 1506057 h 1506057"/>
                <a:gd name="connsiteX7" fmla="*/ 0 w 6741428"/>
                <a:gd name="connsiteY7" fmla="*/ 665372 h 1506057"/>
                <a:gd name="connsiteX8" fmla="*/ 258473 w 6741428"/>
                <a:gd name="connsiteY8" fmla="*/ 332502 h 1506057"/>
                <a:gd name="connsiteX9" fmla="*/ 516660 w 6741428"/>
                <a:gd name="connsiteY9" fmla="*/ 0 h 1506057"/>
                <a:gd name="connsiteX0" fmla="*/ 516660 w 6741428"/>
                <a:gd name="connsiteY0" fmla="*/ 0 h 1506057"/>
                <a:gd name="connsiteX1" fmla="*/ 3370714 w 6741428"/>
                <a:gd name="connsiteY1" fmla="*/ 688536 h 1506057"/>
                <a:gd name="connsiteX2" fmla="*/ 6224768 w 6741428"/>
                <a:gd name="connsiteY2" fmla="*/ 0 h 1506057"/>
                <a:gd name="connsiteX3" fmla="*/ 6482955 w 6741428"/>
                <a:gd name="connsiteY3" fmla="*/ 332502 h 1506057"/>
                <a:gd name="connsiteX4" fmla="*/ 6741428 w 6741428"/>
                <a:gd name="connsiteY4" fmla="*/ 665372 h 1506057"/>
                <a:gd name="connsiteX5" fmla="*/ 3370714 w 6741428"/>
                <a:gd name="connsiteY5" fmla="*/ 1506057 h 1506057"/>
                <a:gd name="connsiteX6" fmla="*/ 0 w 6741428"/>
                <a:gd name="connsiteY6" fmla="*/ 665372 h 1506057"/>
                <a:gd name="connsiteX7" fmla="*/ 258473 w 6741428"/>
                <a:gd name="connsiteY7" fmla="*/ 332502 h 1506057"/>
                <a:gd name="connsiteX8" fmla="*/ 516660 w 6741428"/>
                <a:gd name="connsiteY8" fmla="*/ 0 h 1506057"/>
                <a:gd name="connsiteX0" fmla="*/ 516660 w 6741428"/>
                <a:gd name="connsiteY0" fmla="*/ 0 h 1506057"/>
                <a:gd name="connsiteX1" fmla="*/ 3370714 w 6741428"/>
                <a:gd name="connsiteY1" fmla="*/ 688536 h 1506057"/>
                <a:gd name="connsiteX2" fmla="*/ 6224768 w 6741428"/>
                <a:gd name="connsiteY2" fmla="*/ 0 h 1506057"/>
                <a:gd name="connsiteX3" fmla="*/ 6482955 w 6741428"/>
                <a:gd name="connsiteY3" fmla="*/ 332502 h 1506057"/>
                <a:gd name="connsiteX4" fmla="*/ 6741428 w 6741428"/>
                <a:gd name="connsiteY4" fmla="*/ 665372 h 1506057"/>
                <a:gd name="connsiteX5" fmla="*/ 3370714 w 6741428"/>
                <a:gd name="connsiteY5" fmla="*/ 1506057 h 1506057"/>
                <a:gd name="connsiteX6" fmla="*/ 0 w 6741428"/>
                <a:gd name="connsiteY6" fmla="*/ 665372 h 1506057"/>
                <a:gd name="connsiteX7" fmla="*/ 516660 w 6741428"/>
                <a:gd name="connsiteY7" fmla="*/ 0 h 1506057"/>
                <a:gd name="connsiteX0" fmla="*/ 516660 w 6741428"/>
                <a:gd name="connsiteY0" fmla="*/ 0 h 1506057"/>
                <a:gd name="connsiteX1" fmla="*/ 3370714 w 6741428"/>
                <a:gd name="connsiteY1" fmla="*/ 688536 h 1506057"/>
                <a:gd name="connsiteX2" fmla="*/ 6224768 w 6741428"/>
                <a:gd name="connsiteY2" fmla="*/ 0 h 1506057"/>
                <a:gd name="connsiteX3" fmla="*/ 6741428 w 6741428"/>
                <a:gd name="connsiteY3" fmla="*/ 665372 h 1506057"/>
                <a:gd name="connsiteX4" fmla="*/ 3370714 w 6741428"/>
                <a:gd name="connsiteY4" fmla="*/ 1506057 h 1506057"/>
                <a:gd name="connsiteX5" fmla="*/ 0 w 6741428"/>
                <a:gd name="connsiteY5" fmla="*/ 665372 h 1506057"/>
                <a:gd name="connsiteX6" fmla="*/ 516660 w 6741428"/>
                <a:gd name="connsiteY6" fmla="*/ 0 h 150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1428" h="1506057">
                  <a:moveTo>
                    <a:pt x="516660" y="0"/>
                  </a:moveTo>
                  <a:lnTo>
                    <a:pt x="3370714" y="688536"/>
                  </a:lnTo>
                  <a:lnTo>
                    <a:pt x="6224768" y="0"/>
                  </a:lnTo>
                  <a:lnTo>
                    <a:pt x="6741428" y="665372"/>
                  </a:lnTo>
                  <a:lnTo>
                    <a:pt x="3370714" y="1506057"/>
                  </a:lnTo>
                  <a:lnTo>
                    <a:pt x="0" y="665372"/>
                  </a:lnTo>
                  <a:lnTo>
                    <a:pt x="516660" y="0"/>
                  </a:lnTo>
                  <a:close/>
                </a:path>
              </a:pathLst>
            </a:custGeom>
            <a:solidFill>
              <a:srgbClr val="D7D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B3CBA-1FBF-4AEA-98A2-5CC745277227}"/>
                </a:ext>
              </a:extLst>
            </p:cNvPr>
            <p:cNvSpPr/>
            <p:nvPr/>
          </p:nvSpPr>
          <p:spPr>
            <a:xfrm>
              <a:off x="4042691" y="4507729"/>
              <a:ext cx="5354392" cy="1322200"/>
            </a:xfrm>
            <a:custGeom>
              <a:avLst/>
              <a:gdLst>
                <a:gd name="connsiteX0" fmla="*/ 4817819 w 5354392"/>
                <a:gd name="connsiteY0" fmla="*/ 0 h 1322200"/>
                <a:gd name="connsiteX1" fmla="*/ 5354392 w 5354392"/>
                <a:gd name="connsiteY1" fmla="*/ 691015 h 1322200"/>
                <a:gd name="connsiteX2" fmla="*/ 2677196 w 5354392"/>
                <a:gd name="connsiteY2" fmla="*/ 1322200 h 1322200"/>
                <a:gd name="connsiteX3" fmla="*/ 0 w 5354392"/>
                <a:gd name="connsiteY3" fmla="*/ 691015 h 1322200"/>
                <a:gd name="connsiteX4" fmla="*/ 536573 w 5354392"/>
                <a:gd name="connsiteY4" fmla="*/ 0 h 1322200"/>
                <a:gd name="connsiteX5" fmla="*/ 2677196 w 5354392"/>
                <a:gd name="connsiteY5" fmla="*/ 504680 h 132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4392" h="1322200">
                  <a:moveTo>
                    <a:pt x="4817819" y="0"/>
                  </a:moveTo>
                  <a:lnTo>
                    <a:pt x="5354392" y="691015"/>
                  </a:lnTo>
                  <a:lnTo>
                    <a:pt x="2677196" y="1322200"/>
                  </a:lnTo>
                  <a:lnTo>
                    <a:pt x="0" y="691015"/>
                  </a:lnTo>
                  <a:lnTo>
                    <a:pt x="536573" y="0"/>
                  </a:lnTo>
                  <a:lnTo>
                    <a:pt x="2677196" y="504680"/>
                  </a:lnTo>
                  <a:close/>
                </a:path>
              </a:pathLst>
            </a:custGeom>
            <a:solidFill>
              <a:srgbClr val="FFB1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4C4A95-284D-4601-A9B4-9DBAA070E45E}"/>
                </a:ext>
              </a:extLst>
            </p:cNvPr>
            <p:cNvSpPr/>
            <p:nvPr/>
          </p:nvSpPr>
          <p:spPr>
            <a:xfrm>
              <a:off x="4768627" y="3593145"/>
              <a:ext cx="3902523" cy="1155882"/>
            </a:xfrm>
            <a:custGeom>
              <a:avLst/>
              <a:gdLst>
                <a:gd name="connsiteX0" fmla="*/ 3382873 w 3902523"/>
                <a:gd name="connsiteY0" fmla="*/ 0 h 1155882"/>
                <a:gd name="connsiteX1" fmla="*/ 3902523 w 3902523"/>
                <a:gd name="connsiteY1" fmla="*/ 669221 h 1155882"/>
                <a:gd name="connsiteX2" fmla="*/ 1951261 w 3902523"/>
                <a:gd name="connsiteY2" fmla="*/ 1155882 h 1155882"/>
                <a:gd name="connsiteX3" fmla="*/ 0 w 3902523"/>
                <a:gd name="connsiteY3" fmla="*/ 669221 h 1155882"/>
                <a:gd name="connsiteX4" fmla="*/ 519649 w 3902523"/>
                <a:gd name="connsiteY4" fmla="*/ 0 h 1155882"/>
                <a:gd name="connsiteX5" fmla="*/ 1951261 w 3902523"/>
                <a:gd name="connsiteY5" fmla="*/ 330981 h 11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23" h="1155882">
                  <a:moveTo>
                    <a:pt x="3382873" y="0"/>
                  </a:moveTo>
                  <a:lnTo>
                    <a:pt x="3902523" y="669221"/>
                  </a:lnTo>
                  <a:lnTo>
                    <a:pt x="1951261" y="1155882"/>
                  </a:lnTo>
                  <a:lnTo>
                    <a:pt x="0" y="669221"/>
                  </a:lnTo>
                  <a:lnTo>
                    <a:pt x="519649" y="0"/>
                  </a:lnTo>
                  <a:lnTo>
                    <a:pt x="1951261" y="330981"/>
                  </a:lnTo>
                  <a:close/>
                </a:path>
              </a:pathLst>
            </a:custGeom>
            <a:solidFill>
              <a:srgbClr val="B0D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B53DE8-CD8A-4BE8-9B65-70E3ECE9999F}"/>
                </a:ext>
              </a:extLst>
            </p:cNvPr>
            <p:cNvSpPr/>
            <p:nvPr/>
          </p:nvSpPr>
          <p:spPr>
            <a:xfrm>
              <a:off x="6186017" y="1747798"/>
              <a:ext cx="1067740" cy="820687"/>
            </a:xfrm>
            <a:custGeom>
              <a:avLst/>
              <a:gdLst>
                <a:gd name="connsiteX0" fmla="*/ 533870 w 1067740"/>
                <a:gd name="connsiteY0" fmla="*/ 0 h 820687"/>
                <a:gd name="connsiteX1" fmla="*/ 1067740 w 1067740"/>
                <a:gd name="connsiteY1" fmla="*/ 687535 h 820687"/>
                <a:gd name="connsiteX2" fmla="*/ 533870 w 1067740"/>
                <a:gd name="connsiteY2" fmla="*/ 820687 h 820687"/>
                <a:gd name="connsiteX3" fmla="*/ 0 w 1067740"/>
                <a:gd name="connsiteY3" fmla="*/ 687535 h 8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740" h="820687">
                  <a:moveTo>
                    <a:pt x="533870" y="0"/>
                  </a:moveTo>
                  <a:lnTo>
                    <a:pt x="1067740" y="687535"/>
                  </a:lnTo>
                  <a:lnTo>
                    <a:pt x="533870" y="820687"/>
                  </a:lnTo>
                  <a:lnTo>
                    <a:pt x="0" y="687535"/>
                  </a:lnTo>
                  <a:close/>
                </a:path>
              </a:pathLst>
            </a:custGeom>
            <a:solidFill>
              <a:srgbClr val="725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28CF42-29C5-47E2-BC69-A4C718E36AB3}"/>
                </a:ext>
              </a:extLst>
            </p:cNvPr>
            <p:cNvSpPr/>
            <p:nvPr/>
          </p:nvSpPr>
          <p:spPr>
            <a:xfrm>
              <a:off x="5479810" y="2663093"/>
              <a:ext cx="2480154" cy="994168"/>
            </a:xfrm>
            <a:custGeom>
              <a:avLst/>
              <a:gdLst>
                <a:gd name="connsiteX0" fmla="*/ 1948344 w 2480154"/>
                <a:gd name="connsiteY0" fmla="*/ 0 h 994168"/>
                <a:gd name="connsiteX1" fmla="*/ 2480154 w 2480154"/>
                <a:gd name="connsiteY1" fmla="*/ 684882 h 994168"/>
                <a:gd name="connsiteX2" fmla="*/ 1240077 w 2480154"/>
                <a:gd name="connsiteY2" fmla="*/ 994168 h 994168"/>
                <a:gd name="connsiteX3" fmla="*/ 0 w 2480154"/>
                <a:gd name="connsiteY3" fmla="*/ 684882 h 994168"/>
                <a:gd name="connsiteX4" fmla="*/ 531810 w 2480154"/>
                <a:gd name="connsiteY4" fmla="*/ 0 h 994168"/>
                <a:gd name="connsiteX5" fmla="*/ 1240077 w 2480154"/>
                <a:gd name="connsiteY5" fmla="*/ 176648 h 9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0154" h="994168">
                  <a:moveTo>
                    <a:pt x="1948344" y="0"/>
                  </a:moveTo>
                  <a:lnTo>
                    <a:pt x="2480154" y="684882"/>
                  </a:lnTo>
                  <a:lnTo>
                    <a:pt x="1240077" y="994168"/>
                  </a:lnTo>
                  <a:lnTo>
                    <a:pt x="0" y="684882"/>
                  </a:lnTo>
                  <a:lnTo>
                    <a:pt x="531810" y="0"/>
                  </a:lnTo>
                  <a:lnTo>
                    <a:pt x="1240077" y="176648"/>
                  </a:lnTo>
                  <a:close/>
                </a:path>
              </a:pathLst>
            </a:custGeom>
            <a:solidFill>
              <a:srgbClr val="38B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147014-D4A7-4B56-834A-E61DF23B0507}"/>
                </a:ext>
              </a:extLst>
            </p:cNvPr>
            <p:cNvSpPr/>
            <p:nvPr/>
          </p:nvSpPr>
          <p:spPr>
            <a:xfrm>
              <a:off x="6719887" y="1747798"/>
              <a:ext cx="533870" cy="820687"/>
            </a:xfrm>
            <a:custGeom>
              <a:avLst/>
              <a:gdLst>
                <a:gd name="connsiteX0" fmla="*/ 0 w 533870"/>
                <a:gd name="connsiteY0" fmla="*/ 0 h 820687"/>
                <a:gd name="connsiteX1" fmla="*/ 533870 w 533870"/>
                <a:gd name="connsiteY1" fmla="*/ 687535 h 820687"/>
                <a:gd name="connsiteX2" fmla="*/ 0 w 533870"/>
                <a:gd name="connsiteY2" fmla="*/ 820687 h 820687"/>
                <a:gd name="connsiteX3" fmla="*/ 0 w 533870"/>
                <a:gd name="connsiteY3" fmla="*/ 0 h 8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870" h="820687">
                  <a:moveTo>
                    <a:pt x="0" y="0"/>
                  </a:moveTo>
                  <a:lnTo>
                    <a:pt x="533870" y="687535"/>
                  </a:lnTo>
                  <a:lnTo>
                    <a:pt x="0" y="820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2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A42550-C2A6-4D2B-BEAC-C2B04DFB33D7}"/>
                </a:ext>
              </a:extLst>
            </p:cNvPr>
            <p:cNvSpPr/>
            <p:nvPr/>
          </p:nvSpPr>
          <p:spPr>
            <a:xfrm>
              <a:off x="6719888" y="2663093"/>
              <a:ext cx="1240077" cy="994168"/>
            </a:xfrm>
            <a:custGeom>
              <a:avLst/>
              <a:gdLst>
                <a:gd name="connsiteX0" fmla="*/ 708267 w 1240077"/>
                <a:gd name="connsiteY0" fmla="*/ 0 h 994168"/>
                <a:gd name="connsiteX1" fmla="*/ 1240077 w 1240077"/>
                <a:gd name="connsiteY1" fmla="*/ 684882 h 994168"/>
                <a:gd name="connsiteX2" fmla="*/ 0 w 1240077"/>
                <a:gd name="connsiteY2" fmla="*/ 994168 h 994168"/>
                <a:gd name="connsiteX3" fmla="*/ 0 w 1240077"/>
                <a:gd name="connsiteY3" fmla="*/ 176648 h 994168"/>
                <a:gd name="connsiteX4" fmla="*/ 708267 w 1240077"/>
                <a:gd name="connsiteY4" fmla="*/ 0 h 9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077" h="994168">
                  <a:moveTo>
                    <a:pt x="708267" y="0"/>
                  </a:moveTo>
                  <a:lnTo>
                    <a:pt x="1240077" y="684882"/>
                  </a:lnTo>
                  <a:lnTo>
                    <a:pt x="0" y="994168"/>
                  </a:lnTo>
                  <a:lnTo>
                    <a:pt x="0" y="176648"/>
                  </a:lnTo>
                  <a:lnTo>
                    <a:pt x="708267" y="0"/>
                  </a:lnTo>
                  <a:close/>
                </a:path>
              </a:pathLst>
            </a:custGeom>
            <a:solidFill>
              <a:srgbClr val="00A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40FD6D-0BA7-4DA7-814C-1EF72D464291}"/>
                </a:ext>
              </a:extLst>
            </p:cNvPr>
            <p:cNvSpPr/>
            <p:nvPr/>
          </p:nvSpPr>
          <p:spPr>
            <a:xfrm>
              <a:off x="6719888" y="3593145"/>
              <a:ext cx="1951263" cy="1155882"/>
            </a:xfrm>
            <a:custGeom>
              <a:avLst/>
              <a:gdLst>
                <a:gd name="connsiteX0" fmla="*/ 1431613 w 1951263"/>
                <a:gd name="connsiteY0" fmla="*/ 0 h 1155882"/>
                <a:gd name="connsiteX1" fmla="*/ 1951263 w 1951263"/>
                <a:gd name="connsiteY1" fmla="*/ 669221 h 1155882"/>
                <a:gd name="connsiteX2" fmla="*/ 1 w 1951263"/>
                <a:gd name="connsiteY2" fmla="*/ 1155882 h 1155882"/>
                <a:gd name="connsiteX3" fmla="*/ 0 w 1951263"/>
                <a:gd name="connsiteY3" fmla="*/ 1155882 h 1155882"/>
                <a:gd name="connsiteX4" fmla="*/ 0 w 1951263"/>
                <a:gd name="connsiteY4" fmla="*/ 330981 h 1155882"/>
                <a:gd name="connsiteX5" fmla="*/ 1 w 1951263"/>
                <a:gd name="connsiteY5" fmla="*/ 330981 h 1155882"/>
                <a:gd name="connsiteX6" fmla="*/ 1431613 w 1951263"/>
                <a:gd name="connsiteY6" fmla="*/ 0 h 11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263" h="1155882">
                  <a:moveTo>
                    <a:pt x="1431613" y="0"/>
                  </a:moveTo>
                  <a:lnTo>
                    <a:pt x="1951263" y="669221"/>
                  </a:lnTo>
                  <a:lnTo>
                    <a:pt x="1" y="1155882"/>
                  </a:lnTo>
                  <a:lnTo>
                    <a:pt x="0" y="1155882"/>
                  </a:lnTo>
                  <a:lnTo>
                    <a:pt x="0" y="330981"/>
                  </a:lnTo>
                  <a:lnTo>
                    <a:pt x="1" y="330981"/>
                  </a:lnTo>
                  <a:lnTo>
                    <a:pt x="1431613" y="0"/>
                  </a:lnTo>
                  <a:close/>
                </a:path>
              </a:pathLst>
            </a:custGeom>
            <a:solidFill>
              <a:srgbClr val="9FC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80DB97-CD0F-47B1-AEAF-8822A0E118AB}"/>
                </a:ext>
              </a:extLst>
            </p:cNvPr>
            <p:cNvSpPr/>
            <p:nvPr/>
          </p:nvSpPr>
          <p:spPr>
            <a:xfrm>
              <a:off x="6719887" y="4507729"/>
              <a:ext cx="2677196" cy="1322200"/>
            </a:xfrm>
            <a:custGeom>
              <a:avLst/>
              <a:gdLst>
                <a:gd name="connsiteX0" fmla="*/ 2140623 w 2677196"/>
                <a:gd name="connsiteY0" fmla="*/ 0 h 1322200"/>
                <a:gd name="connsiteX1" fmla="*/ 2677196 w 2677196"/>
                <a:gd name="connsiteY1" fmla="*/ 691015 h 1322200"/>
                <a:gd name="connsiteX2" fmla="*/ 0 w 2677196"/>
                <a:gd name="connsiteY2" fmla="*/ 1322200 h 1322200"/>
                <a:gd name="connsiteX3" fmla="*/ 0 w 2677196"/>
                <a:gd name="connsiteY3" fmla="*/ 504680 h 1322200"/>
                <a:gd name="connsiteX4" fmla="*/ 2140623 w 2677196"/>
                <a:gd name="connsiteY4" fmla="*/ 0 h 132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196" h="1322200">
                  <a:moveTo>
                    <a:pt x="2140623" y="0"/>
                  </a:moveTo>
                  <a:lnTo>
                    <a:pt x="2677196" y="691015"/>
                  </a:lnTo>
                  <a:lnTo>
                    <a:pt x="0" y="1322200"/>
                  </a:lnTo>
                  <a:lnTo>
                    <a:pt x="0" y="504680"/>
                  </a:lnTo>
                  <a:lnTo>
                    <a:pt x="2140623" y="0"/>
                  </a:lnTo>
                  <a:close/>
                </a:path>
              </a:pathLst>
            </a:custGeom>
            <a:solidFill>
              <a:srgbClr val="FF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2DD3766-6283-4FE6-8E96-B15C5E0BEEFB}"/>
                </a:ext>
              </a:extLst>
            </p:cNvPr>
            <p:cNvSpPr/>
            <p:nvPr/>
          </p:nvSpPr>
          <p:spPr>
            <a:xfrm>
              <a:off x="6719887" y="5426508"/>
              <a:ext cx="3370714" cy="1506057"/>
            </a:xfrm>
            <a:custGeom>
              <a:avLst/>
              <a:gdLst>
                <a:gd name="connsiteX0" fmla="*/ 2854054 w 3370714"/>
                <a:gd name="connsiteY0" fmla="*/ 0 h 1506057"/>
                <a:gd name="connsiteX1" fmla="*/ 3370714 w 3370714"/>
                <a:gd name="connsiteY1" fmla="*/ 665372 h 1506057"/>
                <a:gd name="connsiteX2" fmla="*/ 0 w 3370714"/>
                <a:gd name="connsiteY2" fmla="*/ 1506057 h 1506057"/>
                <a:gd name="connsiteX3" fmla="*/ 0 w 3370714"/>
                <a:gd name="connsiteY3" fmla="*/ 688536 h 1506057"/>
                <a:gd name="connsiteX4" fmla="*/ 2854054 w 3370714"/>
                <a:gd name="connsiteY4" fmla="*/ 0 h 150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714" h="1506057">
                  <a:moveTo>
                    <a:pt x="2854054" y="0"/>
                  </a:moveTo>
                  <a:lnTo>
                    <a:pt x="3370714" y="665372"/>
                  </a:lnTo>
                  <a:lnTo>
                    <a:pt x="0" y="1506057"/>
                  </a:lnTo>
                  <a:lnTo>
                    <a:pt x="0" y="688536"/>
                  </a:lnTo>
                  <a:lnTo>
                    <a:pt x="2854054" y="0"/>
                  </a:lnTo>
                  <a:close/>
                </a:path>
              </a:pathLst>
            </a:custGeom>
            <a:solidFill>
              <a:srgbClr val="CBC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26B621-7C08-0AFE-8E27-D4A0CF10E41F}"/>
              </a:ext>
            </a:extLst>
          </p:cNvPr>
          <p:cNvSpPr txBox="1"/>
          <p:nvPr/>
        </p:nvSpPr>
        <p:spPr>
          <a:xfrm>
            <a:off x="1188720" y="4721617"/>
            <a:ext cx="21405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fixed Foundations</a:t>
            </a:r>
          </a:p>
          <a:p>
            <a:endParaRPr lang="el-GR" sz="9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418195-6AB2-782D-D432-155E1977FE34}"/>
              </a:ext>
            </a:extLst>
          </p:cNvPr>
          <p:cNvSpPr txBox="1"/>
          <p:nvPr/>
        </p:nvSpPr>
        <p:spPr>
          <a:xfrm>
            <a:off x="918467" y="5425701"/>
            <a:ext cx="153009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5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Floating offshore wind parks</a:t>
            </a:r>
          </a:p>
          <a:p>
            <a:endParaRPr lang="el-GR" sz="9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C2160-E9B7-92A9-1FA2-CFD6D03B14C1}"/>
              </a:ext>
            </a:extLst>
          </p:cNvPr>
          <p:cNvSpPr txBox="1"/>
          <p:nvPr/>
        </p:nvSpPr>
        <p:spPr>
          <a:xfrm>
            <a:off x="841396" y="6526383"/>
            <a:ext cx="38525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i="1" dirty="0">
                <a:solidFill>
                  <a:schemeClr val="accent1"/>
                </a:solidFill>
              </a:rPr>
              <a:t>Note: Significant part of the manufacturing will take place within ports that encompass several uses (Manufacturing, Construction, Staging, Operations &amp; Maintenance)</a:t>
            </a:r>
          </a:p>
          <a:p>
            <a:endParaRPr lang="el-GR" sz="900" dirty="0" err="1"/>
          </a:p>
        </p:txBody>
      </p:sp>
    </p:spTree>
    <p:extLst>
      <p:ext uri="{BB962C8B-B14F-4D97-AF65-F5344CB8AC3E}">
        <p14:creationId xmlns:p14="http://schemas.microsoft.com/office/powerpoint/2010/main" val="34168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266C"/>
            </a:gs>
            <a:gs pos="21000">
              <a:srgbClr val="4F2C7E"/>
            </a:gs>
            <a:gs pos="100000">
              <a:srgbClr val="824BB0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EDD53-E2D5-4CBB-B04E-90E84BEF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OFW stages and equivalent new job creation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02180-B762-40AE-B0A2-25E20B66BCB2}"/>
              </a:ext>
            </a:extLst>
          </p:cNvPr>
          <p:cNvSpPr txBox="1"/>
          <p:nvPr/>
        </p:nvSpPr>
        <p:spPr>
          <a:xfrm>
            <a:off x="666281" y="4263759"/>
            <a:ext cx="158087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and</a:t>
            </a:r>
            <a:r>
              <a:rPr lang="el-G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geotechnical</a:t>
            </a:r>
            <a:r>
              <a:rPr lang="el-G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Analysts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Counsel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Specialist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crew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B75A1-39F3-446C-974C-BC1798BA3430}"/>
              </a:ext>
            </a:extLst>
          </p:cNvPr>
          <p:cNvSpPr txBox="1"/>
          <p:nvPr/>
        </p:nvSpPr>
        <p:spPr>
          <a:xfrm>
            <a:off x="2418514" y="2699105"/>
            <a:ext cx="16056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and sales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42A02-8219-46C5-B613-BB55EDB9B5F0}"/>
              </a:ext>
            </a:extLst>
          </p:cNvPr>
          <p:cNvSpPr txBox="1"/>
          <p:nvPr/>
        </p:nvSpPr>
        <p:spPr>
          <a:xfrm>
            <a:off x="781447" y="3274619"/>
            <a:ext cx="13505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Project planning and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5ECF5F-C06D-4349-872C-F7FD7538A750}"/>
              </a:ext>
            </a:extLst>
          </p:cNvPr>
          <p:cNvSpPr txBox="1"/>
          <p:nvPr/>
        </p:nvSpPr>
        <p:spPr>
          <a:xfrm>
            <a:off x="2454613" y="4982260"/>
            <a:ext cx="14212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Manufacturing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AB9786-DDEC-472B-97CF-0DE0183D8AB8}"/>
              </a:ext>
            </a:extLst>
          </p:cNvPr>
          <p:cNvSpPr txBox="1"/>
          <p:nvPr/>
        </p:nvSpPr>
        <p:spPr>
          <a:xfrm>
            <a:off x="4200491" y="3245368"/>
            <a:ext cx="13505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Transport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D94B83-A2F1-4059-8EF2-D07B681A2CCA}"/>
              </a:ext>
            </a:extLst>
          </p:cNvPr>
          <p:cNvSpPr txBox="1"/>
          <p:nvPr/>
        </p:nvSpPr>
        <p:spPr>
          <a:xfrm>
            <a:off x="5891499" y="4978264"/>
            <a:ext cx="13505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Installation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1A9C5F-848D-4EA8-8159-CF44D65A5A41}"/>
              </a:ext>
            </a:extLst>
          </p:cNvPr>
          <p:cNvSpPr txBox="1"/>
          <p:nvPr/>
        </p:nvSpPr>
        <p:spPr>
          <a:xfrm>
            <a:off x="7691087" y="3256126"/>
            <a:ext cx="13505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Grid connection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78D9F3-BEC3-4F54-9C0E-0B3EE38308DB}"/>
              </a:ext>
            </a:extLst>
          </p:cNvPr>
          <p:cNvSpPr txBox="1"/>
          <p:nvPr/>
        </p:nvSpPr>
        <p:spPr>
          <a:xfrm>
            <a:off x="9375949" y="4957948"/>
            <a:ext cx="13505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Operations </a:t>
            </a:r>
            <a:endParaRPr lang="el-GR" sz="1400" b="1" dirty="0">
              <a:solidFill>
                <a:schemeClr val="accent4"/>
              </a:solidFill>
            </a:endParaRP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&amp; Maintenance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A00B92-6673-404E-A394-DB55DB724732}"/>
              </a:ext>
            </a:extLst>
          </p:cNvPr>
          <p:cNvSpPr txBox="1"/>
          <p:nvPr/>
        </p:nvSpPr>
        <p:spPr>
          <a:xfrm>
            <a:off x="11091234" y="3245368"/>
            <a:ext cx="13505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Decommission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7A85BF-9942-4CE8-85E4-4E35250F5912}"/>
              </a:ext>
            </a:extLst>
          </p:cNvPr>
          <p:cNvSpPr txBox="1"/>
          <p:nvPr/>
        </p:nvSpPr>
        <p:spPr>
          <a:xfrm>
            <a:off x="4200491" y="4264096"/>
            <a:ext cx="15984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Crew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personnel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450C72-AB92-441D-9B89-4606778A7ABC}"/>
              </a:ext>
            </a:extLst>
          </p:cNvPr>
          <p:cNvSpPr txBox="1"/>
          <p:nvPr/>
        </p:nvSpPr>
        <p:spPr>
          <a:xfrm>
            <a:off x="5835633" y="2459956"/>
            <a:ext cx="160566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Naval 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Crew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and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endParaRPr lang="el-G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233CF4-97BC-445D-A1D6-CEB87C35342E}"/>
              </a:ext>
            </a:extLst>
          </p:cNvPr>
          <p:cNvSpPr txBox="1"/>
          <p:nvPr/>
        </p:nvSpPr>
        <p:spPr>
          <a:xfrm>
            <a:off x="7591552" y="4294537"/>
            <a:ext cx="159846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experts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B1F2FB-B5E3-493E-B500-36EA180BD0A4}"/>
              </a:ext>
            </a:extLst>
          </p:cNvPr>
          <p:cNvSpPr txBox="1"/>
          <p:nvPr/>
        </p:nvSpPr>
        <p:spPr>
          <a:xfrm>
            <a:off x="9291420" y="2298996"/>
            <a:ext cx="160566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naval 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Crane operators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crew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l-G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F65704-A6AD-4128-80CE-E8372AD8442F}"/>
              </a:ext>
            </a:extLst>
          </p:cNvPr>
          <p:cNvSpPr txBox="1"/>
          <p:nvPr/>
        </p:nvSpPr>
        <p:spPr>
          <a:xfrm>
            <a:off x="11045002" y="4254990"/>
            <a:ext cx="160247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Crew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scientists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experts</a:t>
            </a:r>
            <a:endParaRPr lang="el-G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6A5A4-D721-7D13-3250-E4220E845FC5}"/>
              </a:ext>
            </a:extLst>
          </p:cNvPr>
          <p:cNvSpPr txBox="1"/>
          <p:nvPr/>
        </p:nvSpPr>
        <p:spPr>
          <a:xfrm>
            <a:off x="9643441" y="6912411"/>
            <a:ext cx="4507200" cy="169277"/>
          </a:xfrm>
          <a:prstGeom prst="rect">
            <a:avLst/>
          </a:prstGeom>
          <a:noFill/>
        </p:spPr>
        <p:txBody>
          <a:bodyPr wrap="square" lIns="36000" tIns="0" rIns="0" bIns="0" rtlCol="0" anchor="ctr" anchorCtr="0">
            <a:spAutoFit/>
          </a:bodyPr>
          <a:lstStyle/>
          <a:p>
            <a:pPr algn="just"/>
            <a:r>
              <a:rPr lang="en-US" sz="1100" b="1" i="1" dirty="0">
                <a:solidFill>
                  <a:schemeClr val="accent5"/>
                </a:solidFill>
              </a:rPr>
              <a:t>Source: (IRENA 2018, BVGA 2019, NREL 2022, GT)</a:t>
            </a:r>
            <a:endParaRPr lang="el-GR" sz="1100" b="1" i="1" dirty="0">
              <a:solidFill>
                <a:schemeClr val="accent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7B490-58D6-915F-6027-B4908EBBCC09}"/>
              </a:ext>
            </a:extLst>
          </p:cNvPr>
          <p:cNvSpPr/>
          <p:nvPr/>
        </p:nvSpPr>
        <p:spPr>
          <a:xfrm>
            <a:off x="7223094" y="1439655"/>
            <a:ext cx="5487352" cy="514623"/>
          </a:xfrm>
          <a:prstGeom prst="rect">
            <a:avLst/>
          </a:prstGeom>
          <a:solidFill>
            <a:srgbClr val="4F2D7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90500"/>
            <a:r>
              <a:rPr lang="en-US" sz="1400" b="1" dirty="0">
                <a:solidFill>
                  <a:schemeClr val="bg1"/>
                </a:solidFill>
              </a:rPr>
              <a:t>c. 8000 permanent Jobs*: sectors where they will be created </a:t>
            </a:r>
            <a:r>
              <a:rPr lang="en-US" sz="1400" b="1" dirty="0">
                <a:solidFill>
                  <a:srgbClr val="38B9C3"/>
                </a:solidFill>
              </a:rPr>
              <a:t>	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C81B9-CBA9-22FF-DFF6-3C86466070D1}"/>
              </a:ext>
            </a:extLst>
          </p:cNvPr>
          <p:cNvSpPr txBox="1"/>
          <p:nvPr/>
        </p:nvSpPr>
        <p:spPr>
          <a:xfrm>
            <a:off x="666281" y="6931051"/>
            <a:ext cx="353421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</a:t>
            </a:r>
            <a:r>
              <a:rPr lang="en-US" sz="1000" dirty="0">
                <a:solidFill>
                  <a:schemeClr val="bg1"/>
                </a:solidFill>
              </a:rPr>
              <a:t>Jobs refer to Full Time Equivalent (FTE) permanent jobs until 2050 assuming 2GW until 2030 and 2-2,5 GW (mostly Floating Parks) every 3 years afterwards</a:t>
            </a:r>
            <a:endParaRPr lang="el-GR" sz="1000" dirty="0">
              <a:solidFill>
                <a:schemeClr val="bg1"/>
              </a:solidFill>
            </a:endParaRPr>
          </a:p>
          <a:p>
            <a:endParaRPr lang="el-GR" sz="9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490ED-4E6F-9F06-40B4-38F61E5D0CA6}"/>
              </a:ext>
            </a:extLst>
          </p:cNvPr>
          <p:cNvSpPr txBox="1"/>
          <p:nvPr/>
        </p:nvSpPr>
        <p:spPr>
          <a:xfrm>
            <a:off x="4618928" y="6931051"/>
            <a:ext cx="442976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It </a:t>
            </a:r>
            <a:r>
              <a:rPr lang="en-US" sz="1000" dirty="0">
                <a:solidFill>
                  <a:schemeClr val="bg1"/>
                </a:solidFill>
              </a:rPr>
              <a:t>is noted that the Jobs in the Ports are included in the relevant stages </a:t>
            </a:r>
            <a:endParaRPr lang="el-GR" sz="1000" dirty="0">
              <a:solidFill>
                <a:schemeClr val="bg1"/>
              </a:solidFill>
            </a:endParaRPr>
          </a:p>
          <a:p>
            <a:endParaRPr lang="el-GR" sz="900" dirty="0" err="1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D156770-0ED2-2FFE-E40A-5DE5B54CC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44" y="4337791"/>
            <a:ext cx="648000" cy="64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6FBCD65-13E8-9AA5-76D2-DC1A7327E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29" y="2619034"/>
            <a:ext cx="648000" cy="64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7ED0F0C-391F-998F-8163-54D92FE8A1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25" y="4340389"/>
            <a:ext cx="648000" cy="648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45B06B-8061-341B-FA43-489406694F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14" y="4341855"/>
            <a:ext cx="648000" cy="6480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5D853C8-DE71-2504-AA4D-1323399113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04" y="2619034"/>
            <a:ext cx="648000" cy="648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DFAE5F2-6C51-E979-7BEB-756ED206B5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63" y="2626619"/>
            <a:ext cx="648000" cy="648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FCE18B8-587D-22AB-8754-03EB4B4D23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57" y="2619034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F0393-C450-4AAF-A38A-055C7FDEE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4400" dirty="0">
              <a:cs typeface="Arial"/>
            </a:endParaRPr>
          </a:p>
          <a:p>
            <a:endParaRPr lang="en-US" sz="4400" dirty="0">
              <a:cs typeface="Arial"/>
            </a:endParaRPr>
          </a:p>
          <a:p>
            <a:r>
              <a:rPr lang="en-US" sz="5400" dirty="0">
                <a:solidFill>
                  <a:schemeClr val="bg1"/>
                </a:solidFill>
                <a:cs typeface="Arial"/>
              </a:rPr>
              <a:t>Thank you</a:t>
            </a:r>
            <a:r>
              <a:rPr lang="el-GR" sz="5400" dirty="0">
                <a:solidFill>
                  <a:schemeClr val="bg1"/>
                </a:solidFill>
                <a:cs typeface="Arial"/>
              </a:rPr>
              <a:t>!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563538"/>
      </p:ext>
    </p:extLst>
  </p:cSld>
  <p:clrMapOvr>
    <a:masterClrMapping/>
  </p:clrMapOvr>
</p:sld>
</file>

<file path=ppt/theme/theme1.xml><?xml version="1.0" encoding="utf-8"?>
<a:theme xmlns:a="http://schemas.openxmlformats.org/drawingml/2006/main" name="1_GT A4 Landscape Template">
  <a:themeElements>
    <a:clrScheme name="Προσαρμοσμένο 3">
      <a:dk1>
        <a:sysClr val="windowText" lastClr="000000"/>
      </a:dk1>
      <a:lt1>
        <a:sysClr val="window" lastClr="FFFFFF"/>
      </a:lt1>
      <a:dk2>
        <a:srgbClr val="747678"/>
      </a:dk2>
      <a:lt2>
        <a:srgbClr val="E7E0D8"/>
      </a:lt2>
      <a:accent1>
        <a:srgbClr val="4F2D7F"/>
      </a:accent1>
      <a:accent2>
        <a:srgbClr val="C8BEAF"/>
      </a:accent2>
      <a:accent3>
        <a:srgbClr val="9BD732"/>
      </a:accent3>
      <a:accent4>
        <a:srgbClr val="FF7D1E"/>
      </a:accent4>
      <a:accent5>
        <a:srgbClr val="00A7B5"/>
      </a:accent5>
      <a:accent6>
        <a:srgbClr val="E92841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0" tIns="0" rIns="0" bIns="0" rtlCol="0" anchor="ctr"/>
      <a:lstStyle>
        <a:defPPr algn="ctr">
          <a:defRPr sz="900" dirty="0" smtClean="0">
            <a:ln>
              <a:noFill/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TI2017_A4_Landscape_template_Responsiblility v3" id="{9B593449-933A-4BE9-B96B-21D5771F33B1}" vid="{507516A7-570F-4F99-8BDB-0FB0D2F833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91a9cc87bea49a1838df93b8271acb3 xmlns="1245a0cc-d3b5-453f-a25b-905cec2ffeda">
      <Terms xmlns="http://schemas.microsoft.com/office/infopath/2007/PartnerControls"/>
    </l91a9cc87bea49a1838df93b8271acb3>
    <Test xmlns="1245a0cc-d3b5-453f-a25b-905cec2ffeda" xsi:nil="true"/>
    <TaxKeywordTaxHTField xmlns="9300985e-39b3-4abd-9d78-758df8ad3c27">
      <Terms xmlns="http://schemas.microsoft.com/office/infopath/2007/PartnerControls"/>
    </TaxKeywordTaxHTField>
    <Icon xmlns="1245a0cc-d3b5-453f-a25b-905cec2ffeda">
      <Url xsi:nil="true"/>
      <Description xsi:nil="true"/>
    </Icon>
    <_ip_UnifiedCompliancePolicyProperties xmlns="http://schemas.microsoft.com/sharepoint/v3" xsi:nil="true"/>
    <TaxCatchAll xmlns="9300985e-39b3-4abd-9d78-758df8ad3c27" xsi:nil="true"/>
    <lcf76f155ced4ddcb4097134ff3c332f xmlns="1245a0cc-d3b5-453f-a25b-905cec2ffe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EE924E92BB54190990FE67987027D" ma:contentTypeVersion="26" ma:contentTypeDescription="Create a new document." ma:contentTypeScope="" ma:versionID="04f26f80da343e8818aad2afd7343076">
  <xsd:schema xmlns:xsd="http://www.w3.org/2001/XMLSchema" xmlns:xs="http://www.w3.org/2001/XMLSchema" xmlns:p="http://schemas.microsoft.com/office/2006/metadata/properties" xmlns:ns1="http://schemas.microsoft.com/sharepoint/v3" xmlns:ns2="9300985e-39b3-4abd-9d78-758df8ad3c27" xmlns:ns3="1245a0cc-d3b5-453f-a25b-905cec2ffeda" targetNamespace="http://schemas.microsoft.com/office/2006/metadata/properties" ma:root="true" ma:fieldsID="5f59d51369e245e2c4b2158a4a08c724" ns1:_="" ns2:_="" ns3:_="">
    <xsd:import namespace="http://schemas.microsoft.com/sharepoint/v3"/>
    <xsd:import namespace="9300985e-39b3-4abd-9d78-758df8ad3c27"/>
    <xsd:import namespace="1245a0cc-d3b5-453f-a25b-905cec2ffeda"/>
    <xsd:element name="properties">
      <xsd:complexType>
        <xsd:sequence>
          <xsd:element name="documentManagement">
            <xsd:complexType>
              <xsd:all>
                <xsd:element ref="ns3:Test" minOccurs="0"/>
                <xsd:element ref="ns3:Ic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l91a9cc87bea49a1838df93b8271acb3" minOccurs="0"/>
                <xsd:element ref="ns2:TaxCatchAll" minOccurs="0"/>
                <xsd:element ref="ns2:TaxKeywordTaxHTField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0985e-39b3-4abd-9d78-758df8ad3c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3b4293-7e68-46ae-acbd-bb87084c35d5}" ma:internalName="TaxCatchAll" ma:showField="CatchAllData" ma:web="9300985e-39b3-4abd-9d78-758df8ad3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6cc3e670-e3cd-4e3e-b247-833b089b6a3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5a0cc-d3b5-453f-a25b-905cec2ffeda" elementFormDefault="qualified">
    <xsd:import namespace="http://schemas.microsoft.com/office/2006/documentManagement/types"/>
    <xsd:import namespace="http://schemas.microsoft.com/office/infopath/2007/PartnerControls"/>
    <xsd:element name="Test" ma:index="3" nillable="true" ma:displayName="Expertise" ma:description="Areas of specialization" ma:format="Dropdown" ma:internalName="Tes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lectricity"/>
                        <xsd:enumeration value="Gas"/>
                        <xsd:enumeration value="Renewabl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Icon" ma:index="5" nillable="true" ma:displayName="Icon" ma:format="Image" ma:internalName="Ic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91a9cc87bea49a1838df93b8271acb3" ma:index="18" nillable="true" ma:taxonomy="true" ma:internalName="l91a9cc87bea49a1838df93b8271acb3" ma:taxonomyFieldName="ExpertIn" ma:displayName="ExpertIn" ma:default="" ma:fieldId="{591a9cc8-7bea-49a1-838d-f93b8271acb3}" ma:taxonomyMulti="true" ma:sspId="6cc3e670-e3cd-4e3e-b247-833b089b6a3f" ma:termSetId="7727eade-7942-4bb5-a7d4-2067a86b7bd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6cc3e670-e3cd-4e3e-b247-833b089b6a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BE8D0-67A6-48D4-9C7B-77794C97A2E0}">
  <ds:schemaRefs>
    <ds:schemaRef ds:uri="http://schemas.microsoft.com/sharepoint/v3"/>
    <ds:schemaRef ds:uri="http://schemas.microsoft.com/office/infopath/2007/PartnerControls"/>
    <ds:schemaRef ds:uri="9300985e-39b3-4abd-9d78-758df8ad3c27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245a0cc-d3b5-453f-a25b-905cec2ffed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71EEA2-49C7-4B9B-B259-55FEEC882C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D7345-7037-4342-B5DF-A8809BB6E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00985e-39b3-4abd-9d78-758df8ad3c27"/>
    <ds:schemaRef ds:uri="1245a0cc-d3b5-453f-a25b-905cec2ff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23579</TotalTime>
  <Words>676</Words>
  <Application>Microsoft Office PowerPoint</Application>
  <PresentationFormat>Custom</PresentationFormat>
  <Paragraphs>128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굴림</vt:lpstr>
      <vt:lpstr>Arial</vt:lpstr>
      <vt:lpstr>Avenir Next W1G</vt:lpstr>
      <vt:lpstr>Microsoft Sans Serif</vt:lpstr>
      <vt:lpstr>Tahoma</vt:lpstr>
      <vt:lpstr>1_GT A4 Landscape Template</vt:lpstr>
      <vt:lpstr>PowerPoint Presentation</vt:lpstr>
      <vt:lpstr>Offshore Wind an indispensable component of EU’s energy mix </vt:lpstr>
      <vt:lpstr>Competitive advantages and added value to the Greek economy </vt:lpstr>
      <vt:lpstr>Value to the Greek Manufacturing sector</vt:lpstr>
      <vt:lpstr>OFW stages and equivalent new job creation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title this spans across two lines only</dc:title>
  <dc:creator>Nikos Frydas</dc:creator>
  <cp:lastModifiedBy>Marilena Velentza</cp:lastModifiedBy>
  <cp:revision>588</cp:revision>
  <cp:lastPrinted>2021-10-14T13:00:03Z</cp:lastPrinted>
  <dcterms:created xsi:type="dcterms:W3CDTF">2017-06-07T14:27:40Z</dcterms:created>
  <dcterms:modified xsi:type="dcterms:W3CDTF">2022-12-13T12:31:49Z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0x01010070CEE924E92BB54190990FE67987027D</vt:lpwstr>
  </property>
  <property fmtid="{D5CDD505-2E9C-101B-9397-08002B2CF9AE}" pid="3" name="AuthorIds_UIVersion_1024">
    <vt:lpwstr>824</vt:lpwstr>
  </property>
  <property fmtid="{D5CDD505-2E9C-101B-9397-08002B2CF9AE}" pid="4" name="TaxKeyword">
    <vt:lpwstr/>
  </property>
  <property fmtid="{D5CDD505-2E9C-101B-9397-08002B2CF9AE}" pid="5" name="ExpertIn">
    <vt:lpwstr/>
  </property>
  <property fmtid="{D5CDD505-2E9C-101B-9397-08002B2CF9AE}" pid="6" name="MediaServiceImageTags">
    <vt:lpwstr/>
  </property>
</Properties>
</file>